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dumu Regular" charset="1" panose="02000503000000000000"/>
      <p:regular r:id="rId37"/>
    </p:embeddedFont>
    <p:embeddedFont>
      <p:font typeface="Chewy" charset="1" panose="02000000000000000000"/>
      <p:regular r:id="rId38"/>
    </p:embeddedFont>
    <p:embeddedFont>
      <p:font typeface="Gagalin" charset="1" panose="00000500000000000000"/>
      <p:regular r:id="rId39"/>
    </p:embeddedFont>
    <p:embeddedFont>
      <p:font typeface="Open Sans Bold" charset="1" panose="020B0806030504020204"/>
      <p:regular r:id="rId40"/>
    </p:embeddedFont>
    <p:embeddedFont>
      <p:font typeface="Glacial Indifference Bold" charset="1" panose="00000800000000000000"/>
      <p:regular r:id="rId41"/>
    </p:embeddedFont>
    <p:embeddedFont>
      <p:font typeface="Glacial Indifference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7.jpe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7.jpeg" Type="http://schemas.openxmlformats.org/officeDocument/2006/relationships/image"/><Relationship Id="rId20" Target="../media/image55.png" Type="http://schemas.openxmlformats.org/officeDocument/2006/relationships/image"/><Relationship Id="rId21" Target="../media/image56.sv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24" Target="../media/image63.svg" Type="http://schemas.openxmlformats.org/officeDocument/2006/relationships/image"/><Relationship Id="rId25" Target="../media/image64.png" Type="http://schemas.openxmlformats.org/officeDocument/2006/relationships/image"/><Relationship Id="rId26" Target="../media/image65.svg" Type="http://schemas.openxmlformats.org/officeDocument/2006/relationships/image"/><Relationship Id="rId27" Target="../media/image66.png" Type="http://schemas.openxmlformats.org/officeDocument/2006/relationships/image"/><Relationship Id="rId28" Target="../media/image67.svg" Type="http://schemas.openxmlformats.org/officeDocument/2006/relationships/image"/><Relationship Id="rId29" Target="../media/image68.png" Type="http://schemas.openxmlformats.org/officeDocument/2006/relationships/image"/><Relationship Id="rId3" Target="../media/image46.png" Type="http://schemas.openxmlformats.org/officeDocument/2006/relationships/image"/><Relationship Id="rId30" Target="../media/image69.svg" Type="http://schemas.openxmlformats.org/officeDocument/2006/relationships/image"/><Relationship Id="rId4" Target="../media/image47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7.jpeg" Type="http://schemas.openxmlformats.org/officeDocument/2006/relationships/image"/><Relationship Id="rId20" Target="../media/image55.png" Type="http://schemas.openxmlformats.org/officeDocument/2006/relationships/image"/><Relationship Id="rId21" Target="../media/image56.sv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24" Target="../media/image63.svg" Type="http://schemas.openxmlformats.org/officeDocument/2006/relationships/image"/><Relationship Id="rId25" Target="../media/image64.png" Type="http://schemas.openxmlformats.org/officeDocument/2006/relationships/image"/><Relationship Id="rId26" Target="../media/image65.svg" Type="http://schemas.openxmlformats.org/officeDocument/2006/relationships/image"/><Relationship Id="rId27" Target="../media/image66.png" Type="http://schemas.openxmlformats.org/officeDocument/2006/relationships/image"/><Relationship Id="rId28" Target="../media/image67.svg" Type="http://schemas.openxmlformats.org/officeDocument/2006/relationships/image"/><Relationship Id="rId29" Target="../media/image68.png" Type="http://schemas.openxmlformats.org/officeDocument/2006/relationships/image"/><Relationship Id="rId3" Target="../media/image46.png" Type="http://schemas.openxmlformats.org/officeDocument/2006/relationships/image"/><Relationship Id="rId30" Target="../media/image69.svg" Type="http://schemas.openxmlformats.org/officeDocument/2006/relationships/image"/><Relationship Id="rId31" Target="../media/image57.png" Type="http://schemas.openxmlformats.org/officeDocument/2006/relationships/image"/><Relationship Id="rId32" Target="../media/image58.svg" Type="http://schemas.openxmlformats.org/officeDocument/2006/relationships/image"/><Relationship Id="rId4" Target="../media/image47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7.jpeg" Type="http://schemas.openxmlformats.org/officeDocument/2006/relationships/image"/><Relationship Id="rId20" Target="../media/image55.png" Type="http://schemas.openxmlformats.org/officeDocument/2006/relationships/image"/><Relationship Id="rId21" Target="../media/image56.sv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24" Target="../media/image63.svg" Type="http://schemas.openxmlformats.org/officeDocument/2006/relationships/image"/><Relationship Id="rId25" Target="../media/image64.png" Type="http://schemas.openxmlformats.org/officeDocument/2006/relationships/image"/><Relationship Id="rId26" Target="../media/image65.svg" Type="http://schemas.openxmlformats.org/officeDocument/2006/relationships/image"/><Relationship Id="rId27" Target="../media/image66.png" Type="http://schemas.openxmlformats.org/officeDocument/2006/relationships/image"/><Relationship Id="rId28" Target="../media/image67.svg" Type="http://schemas.openxmlformats.org/officeDocument/2006/relationships/image"/><Relationship Id="rId29" Target="../media/image68.png" Type="http://schemas.openxmlformats.org/officeDocument/2006/relationships/image"/><Relationship Id="rId3" Target="../media/image46.png" Type="http://schemas.openxmlformats.org/officeDocument/2006/relationships/image"/><Relationship Id="rId30" Target="../media/image69.svg" Type="http://schemas.openxmlformats.org/officeDocument/2006/relationships/image"/><Relationship Id="rId31" Target="../media/image57.png" Type="http://schemas.openxmlformats.org/officeDocument/2006/relationships/image"/><Relationship Id="rId32" Target="../media/image58.svg" Type="http://schemas.openxmlformats.org/officeDocument/2006/relationships/image"/><Relationship Id="rId4" Target="../media/image47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7.jpeg" Type="http://schemas.openxmlformats.org/officeDocument/2006/relationships/image"/><Relationship Id="rId20" Target="../media/image55.png" Type="http://schemas.openxmlformats.org/officeDocument/2006/relationships/image"/><Relationship Id="rId21" Target="../media/image56.sv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24" Target="../media/image63.svg" Type="http://schemas.openxmlformats.org/officeDocument/2006/relationships/image"/><Relationship Id="rId25" Target="../media/image64.png" Type="http://schemas.openxmlformats.org/officeDocument/2006/relationships/image"/><Relationship Id="rId26" Target="../media/image65.svg" Type="http://schemas.openxmlformats.org/officeDocument/2006/relationships/image"/><Relationship Id="rId27" Target="../media/image66.png" Type="http://schemas.openxmlformats.org/officeDocument/2006/relationships/image"/><Relationship Id="rId28" Target="../media/image67.svg" Type="http://schemas.openxmlformats.org/officeDocument/2006/relationships/image"/><Relationship Id="rId29" Target="../media/image68.png" Type="http://schemas.openxmlformats.org/officeDocument/2006/relationships/image"/><Relationship Id="rId3" Target="../media/image46.png" Type="http://schemas.openxmlformats.org/officeDocument/2006/relationships/image"/><Relationship Id="rId30" Target="../media/image69.svg" Type="http://schemas.openxmlformats.org/officeDocument/2006/relationships/image"/><Relationship Id="rId31" Target="../media/image57.png" Type="http://schemas.openxmlformats.org/officeDocument/2006/relationships/image"/><Relationship Id="rId32" Target="../media/image58.svg" Type="http://schemas.openxmlformats.org/officeDocument/2006/relationships/image"/><Relationship Id="rId4" Target="../media/image47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50.pn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7.jpeg" Type="http://schemas.openxmlformats.org/officeDocument/2006/relationships/image"/><Relationship Id="rId20" Target="../media/image55.png" Type="http://schemas.openxmlformats.org/officeDocument/2006/relationships/image"/><Relationship Id="rId21" Target="../media/image56.sv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24" Target="../media/image63.svg" Type="http://schemas.openxmlformats.org/officeDocument/2006/relationships/image"/><Relationship Id="rId25" Target="../media/image64.png" Type="http://schemas.openxmlformats.org/officeDocument/2006/relationships/image"/><Relationship Id="rId26" Target="../media/image65.svg" Type="http://schemas.openxmlformats.org/officeDocument/2006/relationships/image"/><Relationship Id="rId27" Target="../media/image66.png" Type="http://schemas.openxmlformats.org/officeDocument/2006/relationships/image"/><Relationship Id="rId28" Target="../media/image67.svg" Type="http://schemas.openxmlformats.org/officeDocument/2006/relationships/image"/><Relationship Id="rId29" Target="../media/image68.png" Type="http://schemas.openxmlformats.org/officeDocument/2006/relationships/image"/><Relationship Id="rId3" Target="../media/image46.png" Type="http://schemas.openxmlformats.org/officeDocument/2006/relationships/image"/><Relationship Id="rId30" Target="../media/image69.svg" Type="http://schemas.openxmlformats.org/officeDocument/2006/relationships/image"/><Relationship Id="rId31" Target="../media/image57.png" Type="http://schemas.openxmlformats.org/officeDocument/2006/relationships/image"/><Relationship Id="rId32" Target="../media/image58.svg" Type="http://schemas.openxmlformats.org/officeDocument/2006/relationships/image"/><Relationship Id="rId4" Target="../media/image47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70.png" Type="http://schemas.openxmlformats.org/officeDocument/2006/relationships/image"/><Relationship Id="rId12" Target="../media/image71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17" Target="../media/image50.pn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17.jpeg" Type="http://schemas.openxmlformats.org/officeDocument/2006/relationships/image"/><Relationship Id="rId20" Target="../media/image53.png" Type="http://schemas.openxmlformats.org/officeDocument/2006/relationships/image"/><Relationship Id="rId21" Target="../media/image54.svg" Type="http://schemas.openxmlformats.org/officeDocument/2006/relationships/image"/><Relationship Id="rId22" Target="../media/image55.png" Type="http://schemas.openxmlformats.org/officeDocument/2006/relationships/image"/><Relationship Id="rId23" Target="../media/image56.svg" Type="http://schemas.openxmlformats.org/officeDocument/2006/relationships/image"/><Relationship Id="rId24" Target="../media/image61.png" Type="http://schemas.openxmlformats.org/officeDocument/2006/relationships/image"/><Relationship Id="rId25" Target="../media/image62.png" Type="http://schemas.openxmlformats.org/officeDocument/2006/relationships/image"/><Relationship Id="rId26" Target="../media/image63.svg" Type="http://schemas.openxmlformats.org/officeDocument/2006/relationships/image"/><Relationship Id="rId27" Target="../media/image64.png" Type="http://schemas.openxmlformats.org/officeDocument/2006/relationships/image"/><Relationship Id="rId28" Target="../media/image65.svg" Type="http://schemas.openxmlformats.org/officeDocument/2006/relationships/image"/><Relationship Id="rId29" Target="../media/image66.png" Type="http://schemas.openxmlformats.org/officeDocument/2006/relationships/image"/><Relationship Id="rId3" Target="../media/image48.png" Type="http://schemas.openxmlformats.org/officeDocument/2006/relationships/image"/><Relationship Id="rId30" Target="../media/image67.svg" Type="http://schemas.openxmlformats.org/officeDocument/2006/relationships/image"/><Relationship Id="rId31" Target="../media/image68.png" Type="http://schemas.openxmlformats.org/officeDocument/2006/relationships/image"/><Relationship Id="rId32" Target="../media/image69.svg" Type="http://schemas.openxmlformats.org/officeDocument/2006/relationships/image"/><Relationship Id="rId4" Target="../media/image49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72.png" Type="http://schemas.openxmlformats.org/officeDocument/2006/relationships/image"/><Relationship Id="rId12" Target="../media/image73.svg" Type="http://schemas.openxmlformats.org/officeDocument/2006/relationships/image"/><Relationship Id="rId13" Target="../media/image74.png" Type="http://schemas.openxmlformats.org/officeDocument/2006/relationships/image"/><Relationship Id="rId14" Target="../media/image75.svg" Type="http://schemas.openxmlformats.org/officeDocument/2006/relationships/image"/><Relationship Id="rId15" Target="../media/image76.png" Type="http://schemas.openxmlformats.org/officeDocument/2006/relationships/image"/><Relationship Id="rId16" Target="../media/image77.svg" Type="http://schemas.openxmlformats.org/officeDocument/2006/relationships/image"/><Relationship Id="rId17" Target="../media/image78.png" Type="http://schemas.openxmlformats.org/officeDocument/2006/relationships/image"/><Relationship Id="rId18" Target="../media/image79.svg" Type="http://schemas.openxmlformats.org/officeDocument/2006/relationships/image"/><Relationship Id="rId19" Target="../media/image44.png" Type="http://schemas.openxmlformats.org/officeDocument/2006/relationships/image"/><Relationship Id="rId2" Target="../media/image17.jpeg" Type="http://schemas.openxmlformats.org/officeDocument/2006/relationships/image"/><Relationship Id="rId20" Target="../media/image45.sv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74.png" Type="http://schemas.openxmlformats.org/officeDocument/2006/relationships/image"/><Relationship Id="rId12" Target="../media/image75.svg" Type="http://schemas.openxmlformats.org/officeDocument/2006/relationships/image"/><Relationship Id="rId13" Target="../media/image80.png" Type="http://schemas.openxmlformats.org/officeDocument/2006/relationships/image"/><Relationship Id="rId14" Target="../media/image81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82.png" Type="http://schemas.openxmlformats.org/officeDocument/2006/relationships/image"/><Relationship Id="rId18" Target="../media/image83.svg" Type="http://schemas.openxmlformats.org/officeDocument/2006/relationships/image"/><Relationship Id="rId19" Target="../media/image84.png" Type="http://schemas.openxmlformats.org/officeDocument/2006/relationships/image"/><Relationship Id="rId2" Target="../media/image17.jpeg" Type="http://schemas.openxmlformats.org/officeDocument/2006/relationships/image"/><Relationship Id="rId20" Target="../media/image85.sv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jpeg" Type="http://schemas.openxmlformats.org/officeDocument/2006/relationships/image"/><Relationship Id="rId3" Target="../media/image87.jpeg" Type="http://schemas.openxmlformats.org/officeDocument/2006/relationships/image"/><Relationship Id="rId4" Target="../media/VAGUiPtHGDQ.mp4" Type="http://schemas.openxmlformats.org/officeDocument/2006/relationships/video"/><Relationship Id="rId5" Target="../media/VAGUiPtHGDQ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jpeg" Type="http://schemas.openxmlformats.org/officeDocument/2006/relationships/image"/><Relationship Id="rId3" Target="../media/image88.jpeg" Type="http://schemas.openxmlformats.org/officeDocument/2006/relationships/image"/><Relationship Id="rId4" Target="../media/VAGUiK3rCR4.mp4" Type="http://schemas.openxmlformats.org/officeDocument/2006/relationships/video"/><Relationship Id="rId5" Target="../media/VAGUiK3rCR4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89.jpeg" Type="http://schemas.openxmlformats.org/officeDocument/2006/relationships/image"/><Relationship Id="rId2" Target="../media/image17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89.jpeg" Type="http://schemas.openxmlformats.org/officeDocument/2006/relationships/image"/><Relationship Id="rId12" Target="../media/image90.png" Type="http://schemas.openxmlformats.org/officeDocument/2006/relationships/image"/><Relationship Id="rId13" Target="../media/image91.svg" Type="http://schemas.openxmlformats.org/officeDocument/2006/relationships/image"/><Relationship Id="rId14" Target="../media/image92.png" Type="http://schemas.openxmlformats.org/officeDocument/2006/relationships/image"/><Relationship Id="rId15" Target="../media/image93.svg" Type="http://schemas.openxmlformats.org/officeDocument/2006/relationships/image"/><Relationship Id="rId2" Target="../media/image17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90.png" Type="http://schemas.openxmlformats.org/officeDocument/2006/relationships/image"/><Relationship Id="rId12" Target="../media/image91.svg" Type="http://schemas.openxmlformats.org/officeDocument/2006/relationships/image"/><Relationship Id="rId13" Target="../media/image94.png" Type="http://schemas.openxmlformats.org/officeDocument/2006/relationships/image"/><Relationship Id="rId14" Target="../media/image89.jpeg" Type="http://schemas.openxmlformats.org/officeDocument/2006/relationships/image"/><Relationship Id="rId15" Target="../media/image92.png" Type="http://schemas.openxmlformats.org/officeDocument/2006/relationships/image"/><Relationship Id="rId16" Target="../media/image93.svg" Type="http://schemas.openxmlformats.org/officeDocument/2006/relationships/image"/><Relationship Id="rId2" Target="../media/image17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90.png" Type="http://schemas.openxmlformats.org/officeDocument/2006/relationships/image"/><Relationship Id="rId12" Target="../media/image91.svg" Type="http://schemas.openxmlformats.org/officeDocument/2006/relationships/image"/><Relationship Id="rId13" Target="../media/image95.png" Type="http://schemas.openxmlformats.org/officeDocument/2006/relationships/image"/><Relationship Id="rId14" Target="../media/image96.svg" Type="http://schemas.openxmlformats.org/officeDocument/2006/relationships/image"/><Relationship Id="rId15" Target="../media/image94.png" Type="http://schemas.openxmlformats.org/officeDocument/2006/relationships/image"/><Relationship Id="rId16" Target="../media/image89.jpeg" Type="http://schemas.openxmlformats.org/officeDocument/2006/relationships/image"/><Relationship Id="rId17" Target="../media/image92.png" Type="http://schemas.openxmlformats.org/officeDocument/2006/relationships/image"/><Relationship Id="rId18" Target="../media/image93.svg" Type="http://schemas.openxmlformats.org/officeDocument/2006/relationships/image"/><Relationship Id="rId2" Target="../media/image17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90.png" Type="http://schemas.openxmlformats.org/officeDocument/2006/relationships/image"/><Relationship Id="rId12" Target="../media/image91.svg" Type="http://schemas.openxmlformats.org/officeDocument/2006/relationships/image"/><Relationship Id="rId13" Target="../media/image95.png" Type="http://schemas.openxmlformats.org/officeDocument/2006/relationships/image"/><Relationship Id="rId14" Target="../media/image96.svg" Type="http://schemas.openxmlformats.org/officeDocument/2006/relationships/image"/><Relationship Id="rId15" Target="../media/image94.png" Type="http://schemas.openxmlformats.org/officeDocument/2006/relationships/image"/><Relationship Id="rId16" Target="../media/image89.jpeg" Type="http://schemas.openxmlformats.org/officeDocument/2006/relationships/image"/><Relationship Id="rId17" Target="../media/image92.png" Type="http://schemas.openxmlformats.org/officeDocument/2006/relationships/image"/><Relationship Id="rId18" Target="../media/image93.svg" Type="http://schemas.openxmlformats.org/officeDocument/2006/relationships/image"/><Relationship Id="rId19" Target="../media/image97.png" Type="http://schemas.openxmlformats.org/officeDocument/2006/relationships/image"/><Relationship Id="rId2" Target="../media/image17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98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98.png" Type="http://schemas.openxmlformats.org/officeDocument/2006/relationships/image"/><Relationship Id="rId6" Target="../media/image90.png" Type="http://schemas.openxmlformats.org/officeDocument/2006/relationships/image"/><Relationship Id="rId7" Target="../media/image91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99.pn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98.png" Type="http://schemas.openxmlformats.org/officeDocument/2006/relationships/image"/><Relationship Id="rId6" Target="../media/image90.png" Type="http://schemas.openxmlformats.org/officeDocument/2006/relationships/image"/><Relationship Id="rId7" Target="../media/image91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92.png" Type="http://schemas.openxmlformats.org/officeDocument/2006/relationships/image"/><Relationship Id="rId12" Target="../media/image93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17" Target="../media/image99.pn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98.png" Type="http://schemas.openxmlformats.org/officeDocument/2006/relationships/image"/><Relationship Id="rId6" Target="../media/image90.png" Type="http://schemas.openxmlformats.org/officeDocument/2006/relationships/image"/><Relationship Id="rId7" Target="../media/image91.svg" Type="http://schemas.openxmlformats.org/officeDocument/2006/relationships/image"/><Relationship Id="rId8" Target="../media/image100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jpe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92.png" Type="http://schemas.openxmlformats.org/officeDocument/2006/relationships/image"/><Relationship Id="rId12" Target="../media/image93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17" Target="../media/image101.png" Type="http://schemas.openxmlformats.org/officeDocument/2006/relationships/image"/><Relationship Id="rId18" Target="../media/image99.png" Type="http://schemas.openxmlformats.org/officeDocument/2006/relationships/image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98.png" Type="http://schemas.openxmlformats.org/officeDocument/2006/relationships/image"/><Relationship Id="rId6" Target="../media/image90.png" Type="http://schemas.openxmlformats.org/officeDocument/2006/relationships/image"/><Relationship Id="rId7" Target="../media/image91.svg" Type="http://schemas.openxmlformats.org/officeDocument/2006/relationships/image"/><Relationship Id="rId8" Target="../media/image100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jpeg" Type="http://schemas.openxmlformats.org/officeDocument/2006/relationships/image"/><Relationship Id="rId3" Target="../media/image10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2" Target="../media/image17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40.png" Type="http://schemas.openxmlformats.org/officeDocument/2006/relationships/image"/><Relationship Id="rId16" Target="../media/image41.svg" Type="http://schemas.openxmlformats.org/officeDocument/2006/relationships/image"/><Relationship Id="rId17" Target="../media/image39.png" Type="http://schemas.openxmlformats.org/officeDocument/2006/relationships/image"/><Relationship Id="rId18" Target="../media/image42.png" Type="http://schemas.openxmlformats.org/officeDocument/2006/relationships/image"/><Relationship Id="rId19" Target="../media/image43.svg" Type="http://schemas.openxmlformats.org/officeDocument/2006/relationships/image"/><Relationship Id="rId2" Target="../media/image17.jpeg" Type="http://schemas.openxmlformats.org/officeDocument/2006/relationships/image"/><Relationship Id="rId20" Target="../media/image44.png" Type="http://schemas.openxmlformats.org/officeDocument/2006/relationships/image"/><Relationship Id="rId21" Target="../media/image45.sv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7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7.jpe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7.jpe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7.jpe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82498" y="7176856"/>
            <a:ext cx="9417781" cy="3458894"/>
          </a:xfrm>
          <a:custGeom>
            <a:avLst/>
            <a:gdLst/>
            <a:ahLst/>
            <a:cxnLst/>
            <a:rect r="r" b="b" t="t" l="l"/>
            <a:pathLst>
              <a:path h="3458894" w="9417781">
                <a:moveTo>
                  <a:pt x="0" y="0"/>
                </a:moveTo>
                <a:lnTo>
                  <a:pt x="9417781" y="0"/>
                </a:lnTo>
                <a:lnTo>
                  <a:pt x="9417781" y="3458894"/>
                </a:lnTo>
                <a:lnTo>
                  <a:pt x="0" y="345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705" y="7242691"/>
            <a:ext cx="9417781" cy="3458894"/>
          </a:xfrm>
          <a:custGeom>
            <a:avLst/>
            <a:gdLst/>
            <a:ahLst/>
            <a:cxnLst/>
            <a:rect r="r" b="b" t="t" l="l"/>
            <a:pathLst>
              <a:path h="3458894" w="9417781">
                <a:moveTo>
                  <a:pt x="9417782" y="0"/>
                </a:moveTo>
                <a:lnTo>
                  <a:pt x="0" y="0"/>
                </a:lnTo>
                <a:lnTo>
                  <a:pt x="0" y="3458894"/>
                </a:lnTo>
                <a:lnTo>
                  <a:pt x="9417782" y="3458894"/>
                </a:lnTo>
                <a:lnTo>
                  <a:pt x="9417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99" y="3682216"/>
            <a:ext cx="3590601" cy="6604784"/>
          </a:xfrm>
          <a:custGeom>
            <a:avLst/>
            <a:gdLst/>
            <a:ahLst/>
            <a:cxnLst/>
            <a:rect r="r" b="b" t="t" l="l"/>
            <a:pathLst>
              <a:path h="6604784" w="3590601">
                <a:moveTo>
                  <a:pt x="0" y="0"/>
                </a:moveTo>
                <a:lnTo>
                  <a:pt x="3590601" y="0"/>
                </a:lnTo>
                <a:lnTo>
                  <a:pt x="3590601" y="6604784"/>
                </a:lnTo>
                <a:lnTo>
                  <a:pt x="0" y="660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508382" y="-544791"/>
            <a:ext cx="12189017" cy="3146983"/>
          </a:xfrm>
          <a:custGeom>
            <a:avLst/>
            <a:gdLst/>
            <a:ahLst/>
            <a:cxnLst/>
            <a:rect r="r" b="b" t="t" l="l"/>
            <a:pathLst>
              <a:path h="3146983" w="12189017">
                <a:moveTo>
                  <a:pt x="0" y="0"/>
                </a:moveTo>
                <a:lnTo>
                  <a:pt x="12189017" y="0"/>
                </a:lnTo>
                <a:lnTo>
                  <a:pt x="12189017" y="3146982"/>
                </a:lnTo>
                <a:lnTo>
                  <a:pt x="0" y="314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120375" y="-116464"/>
            <a:ext cx="3590601" cy="6604784"/>
          </a:xfrm>
          <a:custGeom>
            <a:avLst/>
            <a:gdLst/>
            <a:ahLst/>
            <a:cxnLst/>
            <a:rect r="r" b="b" t="t" l="l"/>
            <a:pathLst>
              <a:path h="6604784" w="3590601">
                <a:moveTo>
                  <a:pt x="0" y="0"/>
                </a:moveTo>
                <a:lnTo>
                  <a:pt x="3590601" y="0"/>
                </a:lnTo>
                <a:lnTo>
                  <a:pt x="3590601" y="6604784"/>
                </a:lnTo>
                <a:lnTo>
                  <a:pt x="0" y="6604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705" y="6614041"/>
            <a:ext cx="3754884" cy="3672959"/>
          </a:xfrm>
          <a:custGeom>
            <a:avLst/>
            <a:gdLst/>
            <a:ahLst/>
            <a:cxnLst/>
            <a:rect r="r" b="b" t="t" l="l"/>
            <a:pathLst>
              <a:path h="3672959" w="3754884">
                <a:moveTo>
                  <a:pt x="3754884" y="0"/>
                </a:moveTo>
                <a:lnTo>
                  <a:pt x="0" y="0"/>
                </a:lnTo>
                <a:lnTo>
                  <a:pt x="0" y="3672959"/>
                </a:lnTo>
                <a:lnTo>
                  <a:pt x="3754884" y="3672959"/>
                </a:lnTo>
                <a:lnTo>
                  <a:pt x="375488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209591" y="-111606"/>
            <a:ext cx="5190688" cy="4114800"/>
          </a:xfrm>
          <a:custGeom>
            <a:avLst/>
            <a:gdLst/>
            <a:ahLst/>
            <a:cxnLst/>
            <a:rect r="r" b="b" t="t" l="l"/>
            <a:pathLst>
              <a:path h="4114800" w="5190688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810273" y="-190227"/>
            <a:ext cx="10667455" cy="1066745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83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66572" y="3402839"/>
            <a:ext cx="8954856" cy="3519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7"/>
              </a:lnSpc>
            </a:pPr>
            <a:r>
              <a:rPr lang="en-US" sz="123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PROYECTO ZOOLIFE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396794" y="1336358"/>
            <a:ext cx="4221586" cy="2531667"/>
          </a:xfrm>
          <a:custGeom>
            <a:avLst/>
            <a:gdLst/>
            <a:ahLst/>
            <a:cxnLst/>
            <a:rect r="r" b="b" t="t" l="l"/>
            <a:pathLst>
              <a:path h="2531667" w="4221586">
                <a:moveTo>
                  <a:pt x="0" y="0"/>
                </a:moveTo>
                <a:lnTo>
                  <a:pt x="4221586" y="0"/>
                </a:lnTo>
                <a:lnTo>
                  <a:pt x="4221586" y="2531667"/>
                </a:lnTo>
                <a:lnTo>
                  <a:pt x="0" y="25316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44970" y="6986570"/>
            <a:ext cx="2946820" cy="2271730"/>
          </a:xfrm>
          <a:custGeom>
            <a:avLst/>
            <a:gdLst/>
            <a:ahLst/>
            <a:cxnLst/>
            <a:rect r="r" b="b" t="t" l="l"/>
            <a:pathLst>
              <a:path h="2271730" w="2946820">
                <a:moveTo>
                  <a:pt x="0" y="0"/>
                </a:moveTo>
                <a:lnTo>
                  <a:pt x="2946820" y="0"/>
                </a:lnTo>
                <a:lnTo>
                  <a:pt x="2946820" y="2271730"/>
                </a:lnTo>
                <a:lnTo>
                  <a:pt x="0" y="22717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0855" y="5682692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7"/>
                </a:lnTo>
                <a:lnTo>
                  <a:pt x="0" y="9459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06061" y="5676565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567236" y="5682692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7"/>
                </a:lnTo>
                <a:lnTo>
                  <a:pt x="0" y="9459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944271" y="5676565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6" y="0"/>
                </a:lnTo>
                <a:lnTo>
                  <a:pt x="945916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70825" y="4729577"/>
            <a:ext cx="10662296" cy="3149222"/>
            <a:chOff x="0" y="0"/>
            <a:chExt cx="2808177" cy="8294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8177" cy="829425"/>
            </a:xfrm>
            <a:custGeom>
              <a:avLst/>
              <a:gdLst/>
              <a:ahLst/>
              <a:cxnLst/>
              <a:rect r="r" b="b" t="t" l="l"/>
              <a:pathLst>
                <a:path h="829425" w="2808177">
                  <a:moveTo>
                    <a:pt x="37031" y="0"/>
                  </a:moveTo>
                  <a:lnTo>
                    <a:pt x="2771145" y="0"/>
                  </a:lnTo>
                  <a:cubicBezTo>
                    <a:pt x="2780967" y="0"/>
                    <a:pt x="2790386" y="3901"/>
                    <a:pt x="2797330" y="10846"/>
                  </a:cubicBezTo>
                  <a:cubicBezTo>
                    <a:pt x="2804275" y="17791"/>
                    <a:pt x="2808177" y="27210"/>
                    <a:pt x="2808177" y="37031"/>
                  </a:cubicBezTo>
                  <a:lnTo>
                    <a:pt x="2808177" y="792393"/>
                  </a:lnTo>
                  <a:cubicBezTo>
                    <a:pt x="2808177" y="802215"/>
                    <a:pt x="2804275" y="811634"/>
                    <a:pt x="2797330" y="818578"/>
                  </a:cubicBezTo>
                  <a:cubicBezTo>
                    <a:pt x="2790386" y="825523"/>
                    <a:pt x="2780967" y="829425"/>
                    <a:pt x="2771145" y="829425"/>
                  </a:cubicBezTo>
                  <a:lnTo>
                    <a:pt x="37031" y="829425"/>
                  </a:lnTo>
                  <a:cubicBezTo>
                    <a:pt x="27210" y="829425"/>
                    <a:pt x="17791" y="825523"/>
                    <a:pt x="10846" y="818578"/>
                  </a:cubicBezTo>
                  <a:cubicBezTo>
                    <a:pt x="3901" y="811634"/>
                    <a:pt x="0" y="802215"/>
                    <a:pt x="0" y="792393"/>
                  </a:cubicBezTo>
                  <a:lnTo>
                    <a:pt x="0" y="37031"/>
                  </a:lnTo>
                  <a:cubicBezTo>
                    <a:pt x="0" y="27210"/>
                    <a:pt x="3901" y="17791"/>
                    <a:pt x="10846" y="10846"/>
                  </a:cubicBezTo>
                  <a:cubicBezTo>
                    <a:pt x="17791" y="3901"/>
                    <a:pt x="27210" y="0"/>
                    <a:pt x="3703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808177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25497" y="3728866"/>
            <a:ext cx="7008029" cy="1378690"/>
          </a:xfrm>
          <a:custGeom>
            <a:avLst/>
            <a:gdLst/>
            <a:ahLst/>
            <a:cxnLst/>
            <a:rect r="r" b="b" t="t" l="l"/>
            <a:pathLst>
              <a:path h="1378690" w="7008029">
                <a:moveTo>
                  <a:pt x="0" y="0"/>
                </a:moveTo>
                <a:lnTo>
                  <a:pt x="7008029" y="0"/>
                </a:lnTo>
                <a:lnTo>
                  <a:pt x="7008029" y="1378690"/>
                </a:lnTo>
                <a:lnTo>
                  <a:pt x="0" y="1378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8164637"/>
            <a:ext cx="1925510" cy="2005739"/>
          </a:xfrm>
          <a:custGeom>
            <a:avLst/>
            <a:gdLst/>
            <a:ahLst/>
            <a:cxnLst/>
            <a:rect r="r" b="b" t="t" l="l"/>
            <a:pathLst>
              <a:path h="2005739" w="1925510">
                <a:moveTo>
                  <a:pt x="0" y="0"/>
                </a:moveTo>
                <a:lnTo>
                  <a:pt x="1925510" y="0"/>
                </a:lnTo>
                <a:lnTo>
                  <a:pt x="1925510" y="2005740"/>
                </a:lnTo>
                <a:lnTo>
                  <a:pt x="0" y="2005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26949" y="5481363"/>
            <a:ext cx="1922394" cy="1843096"/>
          </a:xfrm>
          <a:custGeom>
            <a:avLst/>
            <a:gdLst/>
            <a:ahLst/>
            <a:cxnLst/>
            <a:rect r="r" b="b" t="t" l="l"/>
            <a:pathLst>
              <a:path h="1843096" w="1922394">
                <a:moveTo>
                  <a:pt x="0" y="0"/>
                </a:moveTo>
                <a:lnTo>
                  <a:pt x="1922394" y="0"/>
                </a:lnTo>
                <a:lnTo>
                  <a:pt x="1922394" y="1843095"/>
                </a:lnTo>
                <a:lnTo>
                  <a:pt x="0" y="184309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5525736"/>
            <a:ext cx="1754349" cy="1754349"/>
          </a:xfrm>
          <a:custGeom>
            <a:avLst/>
            <a:gdLst/>
            <a:ahLst/>
            <a:cxnLst/>
            <a:rect r="r" b="b" t="t" l="l"/>
            <a:pathLst>
              <a:path h="1754349" w="1754349">
                <a:moveTo>
                  <a:pt x="0" y="0"/>
                </a:moveTo>
                <a:lnTo>
                  <a:pt x="1754349" y="0"/>
                </a:lnTo>
                <a:lnTo>
                  <a:pt x="1754349" y="1754349"/>
                </a:lnTo>
                <a:lnTo>
                  <a:pt x="0" y="175434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405477" y="5318633"/>
            <a:ext cx="1792992" cy="2050199"/>
          </a:xfrm>
          <a:custGeom>
            <a:avLst/>
            <a:gdLst/>
            <a:ahLst/>
            <a:cxnLst/>
            <a:rect r="r" b="b" t="t" l="l"/>
            <a:pathLst>
              <a:path h="2050199" w="1792992">
                <a:moveTo>
                  <a:pt x="0" y="0"/>
                </a:moveTo>
                <a:lnTo>
                  <a:pt x="1792991" y="0"/>
                </a:lnTo>
                <a:lnTo>
                  <a:pt x="1792991" y="2050199"/>
                </a:lnTo>
                <a:lnTo>
                  <a:pt x="0" y="20501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715508" y="6402911"/>
            <a:ext cx="965921" cy="965921"/>
          </a:xfrm>
          <a:custGeom>
            <a:avLst/>
            <a:gdLst/>
            <a:ahLst/>
            <a:cxnLst/>
            <a:rect r="r" b="b" t="t" l="l"/>
            <a:pathLst>
              <a:path h="965921" w="965921">
                <a:moveTo>
                  <a:pt x="0" y="0"/>
                </a:moveTo>
                <a:lnTo>
                  <a:pt x="965921" y="0"/>
                </a:lnTo>
                <a:lnTo>
                  <a:pt x="965921" y="965921"/>
                </a:lnTo>
                <a:lnTo>
                  <a:pt x="0" y="9659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33854" y="5343174"/>
            <a:ext cx="2001220" cy="2001220"/>
          </a:xfrm>
          <a:custGeom>
            <a:avLst/>
            <a:gdLst/>
            <a:ahLst/>
            <a:cxnLst/>
            <a:rect r="r" b="b" t="t" l="l"/>
            <a:pathLst>
              <a:path h="2001220" w="2001220">
                <a:moveTo>
                  <a:pt x="0" y="0"/>
                </a:moveTo>
                <a:lnTo>
                  <a:pt x="2001220" y="0"/>
                </a:lnTo>
                <a:lnTo>
                  <a:pt x="2001220" y="2001220"/>
                </a:lnTo>
                <a:lnTo>
                  <a:pt x="0" y="200122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819593" y="3884811"/>
            <a:ext cx="395728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ESTRATEGIA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70825" y="4729577"/>
            <a:ext cx="10662296" cy="3149222"/>
            <a:chOff x="0" y="0"/>
            <a:chExt cx="2808177" cy="8294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8177" cy="829425"/>
            </a:xfrm>
            <a:custGeom>
              <a:avLst/>
              <a:gdLst/>
              <a:ahLst/>
              <a:cxnLst/>
              <a:rect r="r" b="b" t="t" l="l"/>
              <a:pathLst>
                <a:path h="829425" w="2808177">
                  <a:moveTo>
                    <a:pt x="37031" y="0"/>
                  </a:moveTo>
                  <a:lnTo>
                    <a:pt x="2771145" y="0"/>
                  </a:lnTo>
                  <a:cubicBezTo>
                    <a:pt x="2780967" y="0"/>
                    <a:pt x="2790386" y="3901"/>
                    <a:pt x="2797330" y="10846"/>
                  </a:cubicBezTo>
                  <a:cubicBezTo>
                    <a:pt x="2804275" y="17791"/>
                    <a:pt x="2808177" y="27210"/>
                    <a:pt x="2808177" y="37031"/>
                  </a:cubicBezTo>
                  <a:lnTo>
                    <a:pt x="2808177" y="792393"/>
                  </a:lnTo>
                  <a:cubicBezTo>
                    <a:pt x="2808177" y="802215"/>
                    <a:pt x="2804275" y="811634"/>
                    <a:pt x="2797330" y="818578"/>
                  </a:cubicBezTo>
                  <a:cubicBezTo>
                    <a:pt x="2790386" y="825523"/>
                    <a:pt x="2780967" y="829425"/>
                    <a:pt x="2771145" y="829425"/>
                  </a:cubicBezTo>
                  <a:lnTo>
                    <a:pt x="37031" y="829425"/>
                  </a:lnTo>
                  <a:cubicBezTo>
                    <a:pt x="27210" y="829425"/>
                    <a:pt x="17791" y="825523"/>
                    <a:pt x="10846" y="818578"/>
                  </a:cubicBezTo>
                  <a:cubicBezTo>
                    <a:pt x="3901" y="811634"/>
                    <a:pt x="0" y="802215"/>
                    <a:pt x="0" y="792393"/>
                  </a:cubicBezTo>
                  <a:lnTo>
                    <a:pt x="0" y="37031"/>
                  </a:lnTo>
                  <a:cubicBezTo>
                    <a:pt x="0" y="27210"/>
                    <a:pt x="3901" y="17791"/>
                    <a:pt x="10846" y="10846"/>
                  </a:cubicBezTo>
                  <a:cubicBezTo>
                    <a:pt x="17791" y="3901"/>
                    <a:pt x="27210" y="0"/>
                    <a:pt x="3703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808177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25497" y="3728866"/>
            <a:ext cx="7008029" cy="1378690"/>
          </a:xfrm>
          <a:custGeom>
            <a:avLst/>
            <a:gdLst/>
            <a:ahLst/>
            <a:cxnLst/>
            <a:rect r="r" b="b" t="t" l="l"/>
            <a:pathLst>
              <a:path h="1378690" w="7008029">
                <a:moveTo>
                  <a:pt x="0" y="0"/>
                </a:moveTo>
                <a:lnTo>
                  <a:pt x="7008029" y="0"/>
                </a:lnTo>
                <a:lnTo>
                  <a:pt x="7008029" y="1378690"/>
                </a:lnTo>
                <a:lnTo>
                  <a:pt x="0" y="1378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8164637"/>
            <a:ext cx="1925510" cy="2005739"/>
          </a:xfrm>
          <a:custGeom>
            <a:avLst/>
            <a:gdLst/>
            <a:ahLst/>
            <a:cxnLst/>
            <a:rect r="r" b="b" t="t" l="l"/>
            <a:pathLst>
              <a:path h="2005739" w="1925510">
                <a:moveTo>
                  <a:pt x="0" y="0"/>
                </a:moveTo>
                <a:lnTo>
                  <a:pt x="1925510" y="0"/>
                </a:lnTo>
                <a:lnTo>
                  <a:pt x="1925510" y="2005740"/>
                </a:lnTo>
                <a:lnTo>
                  <a:pt x="0" y="2005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26949" y="5481363"/>
            <a:ext cx="1922394" cy="1843096"/>
          </a:xfrm>
          <a:custGeom>
            <a:avLst/>
            <a:gdLst/>
            <a:ahLst/>
            <a:cxnLst/>
            <a:rect r="r" b="b" t="t" l="l"/>
            <a:pathLst>
              <a:path h="1843096" w="1922394">
                <a:moveTo>
                  <a:pt x="0" y="0"/>
                </a:moveTo>
                <a:lnTo>
                  <a:pt x="1922394" y="0"/>
                </a:lnTo>
                <a:lnTo>
                  <a:pt x="1922394" y="1843095"/>
                </a:lnTo>
                <a:lnTo>
                  <a:pt x="0" y="184309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5525736"/>
            <a:ext cx="1754349" cy="1754349"/>
          </a:xfrm>
          <a:custGeom>
            <a:avLst/>
            <a:gdLst/>
            <a:ahLst/>
            <a:cxnLst/>
            <a:rect r="r" b="b" t="t" l="l"/>
            <a:pathLst>
              <a:path h="1754349" w="1754349">
                <a:moveTo>
                  <a:pt x="0" y="0"/>
                </a:moveTo>
                <a:lnTo>
                  <a:pt x="1754349" y="0"/>
                </a:lnTo>
                <a:lnTo>
                  <a:pt x="1754349" y="1754349"/>
                </a:lnTo>
                <a:lnTo>
                  <a:pt x="0" y="175434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405477" y="5318633"/>
            <a:ext cx="1792992" cy="2050199"/>
          </a:xfrm>
          <a:custGeom>
            <a:avLst/>
            <a:gdLst/>
            <a:ahLst/>
            <a:cxnLst/>
            <a:rect r="r" b="b" t="t" l="l"/>
            <a:pathLst>
              <a:path h="2050199" w="1792992">
                <a:moveTo>
                  <a:pt x="0" y="0"/>
                </a:moveTo>
                <a:lnTo>
                  <a:pt x="1792991" y="0"/>
                </a:lnTo>
                <a:lnTo>
                  <a:pt x="1792991" y="2050199"/>
                </a:lnTo>
                <a:lnTo>
                  <a:pt x="0" y="20501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715508" y="6402911"/>
            <a:ext cx="965921" cy="965921"/>
          </a:xfrm>
          <a:custGeom>
            <a:avLst/>
            <a:gdLst/>
            <a:ahLst/>
            <a:cxnLst/>
            <a:rect r="r" b="b" t="t" l="l"/>
            <a:pathLst>
              <a:path h="965921" w="965921">
                <a:moveTo>
                  <a:pt x="0" y="0"/>
                </a:moveTo>
                <a:lnTo>
                  <a:pt x="965921" y="0"/>
                </a:lnTo>
                <a:lnTo>
                  <a:pt x="965921" y="965921"/>
                </a:lnTo>
                <a:lnTo>
                  <a:pt x="0" y="9659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33854" y="5343174"/>
            <a:ext cx="2001220" cy="2001220"/>
          </a:xfrm>
          <a:custGeom>
            <a:avLst/>
            <a:gdLst/>
            <a:ahLst/>
            <a:cxnLst/>
            <a:rect r="r" b="b" t="t" l="l"/>
            <a:pathLst>
              <a:path h="2001220" w="2001220">
                <a:moveTo>
                  <a:pt x="0" y="0"/>
                </a:moveTo>
                <a:lnTo>
                  <a:pt x="2001220" y="0"/>
                </a:lnTo>
                <a:lnTo>
                  <a:pt x="2001220" y="2001220"/>
                </a:lnTo>
                <a:lnTo>
                  <a:pt x="0" y="200122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819593" y="3884811"/>
            <a:ext cx="395728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ESTRATEGIA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9548216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70825" y="4729577"/>
            <a:ext cx="10662296" cy="3149222"/>
            <a:chOff x="0" y="0"/>
            <a:chExt cx="2808177" cy="8294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8177" cy="829425"/>
            </a:xfrm>
            <a:custGeom>
              <a:avLst/>
              <a:gdLst/>
              <a:ahLst/>
              <a:cxnLst/>
              <a:rect r="r" b="b" t="t" l="l"/>
              <a:pathLst>
                <a:path h="829425" w="2808177">
                  <a:moveTo>
                    <a:pt x="37031" y="0"/>
                  </a:moveTo>
                  <a:lnTo>
                    <a:pt x="2771145" y="0"/>
                  </a:lnTo>
                  <a:cubicBezTo>
                    <a:pt x="2780967" y="0"/>
                    <a:pt x="2790386" y="3901"/>
                    <a:pt x="2797330" y="10846"/>
                  </a:cubicBezTo>
                  <a:cubicBezTo>
                    <a:pt x="2804275" y="17791"/>
                    <a:pt x="2808177" y="27210"/>
                    <a:pt x="2808177" y="37031"/>
                  </a:cubicBezTo>
                  <a:lnTo>
                    <a:pt x="2808177" y="792393"/>
                  </a:lnTo>
                  <a:cubicBezTo>
                    <a:pt x="2808177" y="802215"/>
                    <a:pt x="2804275" y="811634"/>
                    <a:pt x="2797330" y="818578"/>
                  </a:cubicBezTo>
                  <a:cubicBezTo>
                    <a:pt x="2790386" y="825523"/>
                    <a:pt x="2780967" y="829425"/>
                    <a:pt x="2771145" y="829425"/>
                  </a:cubicBezTo>
                  <a:lnTo>
                    <a:pt x="37031" y="829425"/>
                  </a:lnTo>
                  <a:cubicBezTo>
                    <a:pt x="27210" y="829425"/>
                    <a:pt x="17791" y="825523"/>
                    <a:pt x="10846" y="818578"/>
                  </a:cubicBezTo>
                  <a:cubicBezTo>
                    <a:pt x="3901" y="811634"/>
                    <a:pt x="0" y="802215"/>
                    <a:pt x="0" y="792393"/>
                  </a:cubicBezTo>
                  <a:lnTo>
                    <a:pt x="0" y="37031"/>
                  </a:lnTo>
                  <a:cubicBezTo>
                    <a:pt x="0" y="27210"/>
                    <a:pt x="3901" y="17791"/>
                    <a:pt x="10846" y="10846"/>
                  </a:cubicBezTo>
                  <a:cubicBezTo>
                    <a:pt x="17791" y="3901"/>
                    <a:pt x="27210" y="0"/>
                    <a:pt x="3703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808177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25497" y="3728866"/>
            <a:ext cx="7008029" cy="1378690"/>
          </a:xfrm>
          <a:custGeom>
            <a:avLst/>
            <a:gdLst/>
            <a:ahLst/>
            <a:cxnLst/>
            <a:rect r="r" b="b" t="t" l="l"/>
            <a:pathLst>
              <a:path h="1378690" w="7008029">
                <a:moveTo>
                  <a:pt x="0" y="0"/>
                </a:moveTo>
                <a:lnTo>
                  <a:pt x="7008029" y="0"/>
                </a:lnTo>
                <a:lnTo>
                  <a:pt x="7008029" y="1378690"/>
                </a:lnTo>
                <a:lnTo>
                  <a:pt x="0" y="1378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8164637"/>
            <a:ext cx="1925510" cy="2005739"/>
          </a:xfrm>
          <a:custGeom>
            <a:avLst/>
            <a:gdLst/>
            <a:ahLst/>
            <a:cxnLst/>
            <a:rect r="r" b="b" t="t" l="l"/>
            <a:pathLst>
              <a:path h="2005739" w="1925510">
                <a:moveTo>
                  <a:pt x="0" y="0"/>
                </a:moveTo>
                <a:lnTo>
                  <a:pt x="1925510" y="0"/>
                </a:lnTo>
                <a:lnTo>
                  <a:pt x="1925510" y="2005740"/>
                </a:lnTo>
                <a:lnTo>
                  <a:pt x="0" y="2005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26949" y="5481363"/>
            <a:ext cx="1922394" cy="1843096"/>
          </a:xfrm>
          <a:custGeom>
            <a:avLst/>
            <a:gdLst/>
            <a:ahLst/>
            <a:cxnLst/>
            <a:rect r="r" b="b" t="t" l="l"/>
            <a:pathLst>
              <a:path h="1843096" w="1922394">
                <a:moveTo>
                  <a:pt x="0" y="0"/>
                </a:moveTo>
                <a:lnTo>
                  <a:pt x="1922394" y="0"/>
                </a:lnTo>
                <a:lnTo>
                  <a:pt x="1922394" y="1843095"/>
                </a:lnTo>
                <a:lnTo>
                  <a:pt x="0" y="184309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5525736"/>
            <a:ext cx="1754349" cy="1754349"/>
          </a:xfrm>
          <a:custGeom>
            <a:avLst/>
            <a:gdLst/>
            <a:ahLst/>
            <a:cxnLst/>
            <a:rect r="r" b="b" t="t" l="l"/>
            <a:pathLst>
              <a:path h="1754349" w="1754349">
                <a:moveTo>
                  <a:pt x="0" y="0"/>
                </a:moveTo>
                <a:lnTo>
                  <a:pt x="1754349" y="0"/>
                </a:lnTo>
                <a:lnTo>
                  <a:pt x="1754349" y="1754349"/>
                </a:lnTo>
                <a:lnTo>
                  <a:pt x="0" y="175434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405477" y="5318633"/>
            <a:ext cx="1792992" cy="2050199"/>
          </a:xfrm>
          <a:custGeom>
            <a:avLst/>
            <a:gdLst/>
            <a:ahLst/>
            <a:cxnLst/>
            <a:rect r="r" b="b" t="t" l="l"/>
            <a:pathLst>
              <a:path h="2050199" w="1792992">
                <a:moveTo>
                  <a:pt x="0" y="0"/>
                </a:moveTo>
                <a:lnTo>
                  <a:pt x="1792991" y="0"/>
                </a:lnTo>
                <a:lnTo>
                  <a:pt x="1792991" y="2050199"/>
                </a:lnTo>
                <a:lnTo>
                  <a:pt x="0" y="20501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715508" y="6402911"/>
            <a:ext cx="965921" cy="965921"/>
          </a:xfrm>
          <a:custGeom>
            <a:avLst/>
            <a:gdLst/>
            <a:ahLst/>
            <a:cxnLst/>
            <a:rect r="r" b="b" t="t" l="l"/>
            <a:pathLst>
              <a:path h="965921" w="965921">
                <a:moveTo>
                  <a:pt x="0" y="0"/>
                </a:moveTo>
                <a:lnTo>
                  <a:pt x="965921" y="0"/>
                </a:lnTo>
                <a:lnTo>
                  <a:pt x="965921" y="965921"/>
                </a:lnTo>
                <a:lnTo>
                  <a:pt x="0" y="9659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33854" y="5343174"/>
            <a:ext cx="2001220" cy="2001220"/>
          </a:xfrm>
          <a:custGeom>
            <a:avLst/>
            <a:gdLst/>
            <a:ahLst/>
            <a:cxnLst/>
            <a:rect r="r" b="b" t="t" l="l"/>
            <a:pathLst>
              <a:path h="2001220" w="2001220">
                <a:moveTo>
                  <a:pt x="0" y="0"/>
                </a:moveTo>
                <a:lnTo>
                  <a:pt x="2001220" y="0"/>
                </a:lnTo>
                <a:lnTo>
                  <a:pt x="2001220" y="2001220"/>
                </a:lnTo>
                <a:lnTo>
                  <a:pt x="0" y="200122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819593" y="3884811"/>
            <a:ext cx="395728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ESTRATEGIA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9548216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615188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6" y="0"/>
                </a:lnTo>
                <a:lnTo>
                  <a:pt x="945916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70825" y="4729577"/>
            <a:ext cx="10662296" cy="3149222"/>
            <a:chOff x="0" y="0"/>
            <a:chExt cx="2808177" cy="8294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8177" cy="829425"/>
            </a:xfrm>
            <a:custGeom>
              <a:avLst/>
              <a:gdLst/>
              <a:ahLst/>
              <a:cxnLst/>
              <a:rect r="r" b="b" t="t" l="l"/>
              <a:pathLst>
                <a:path h="829425" w="2808177">
                  <a:moveTo>
                    <a:pt x="37031" y="0"/>
                  </a:moveTo>
                  <a:lnTo>
                    <a:pt x="2771145" y="0"/>
                  </a:lnTo>
                  <a:cubicBezTo>
                    <a:pt x="2780967" y="0"/>
                    <a:pt x="2790386" y="3901"/>
                    <a:pt x="2797330" y="10846"/>
                  </a:cubicBezTo>
                  <a:cubicBezTo>
                    <a:pt x="2804275" y="17791"/>
                    <a:pt x="2808177" y="27210"/>
                    <a:pt x="2808177" y="37031"/>
                  </a:cubicBezTo>
                  <a:lnTo>
                    <a:pt x="2808177" y="792393"/>
                  </a:lnTo>
                  <a:cubicBezTo>
                    <a:pt x="2808177" y="802215"/>
                    <a:pt x="2804275" y="811634"/>
                    <a:pt x="2797330" y="818578"/>
                  </a:cubicBezTo>
                  <a:cubicBezTo>
                    <a:pt x="2790386" y="825523"/>
                    <a:pt x="2780967" y="829425"/>
                    <a:pt x="2771145" y="829425"/>
                  </a:cubicBezTo>
                  <a:lnTo>
                    <a:pt x="37031" y="829425"/>
                  </a:lnTo>
                  <a:cubicBezTo>
                    <a:pt x="27210" y="829425"/>
                    <a:pt x="17791" y="825523"/>
                    <a:pt x="10846" y="818578"/>
                  </a:cubicBezTo>
                  <a:cubicBezTo>
                    <a:pt x="3901" y="811634"/>
                    <a:pt x="0" y="802215"/>
                    <a:pt x="0" y="792393"/>
                  </a:cubicBezTo>
                  <a:lnTo>
                    <a:pt x="0" y="37031"/>
                  </a:lnTo>
                  <a:cubicBezTo>
                    <a:pt x="0" y="27210"/>
                    <a:pt x="3901" y="17791"/>
                    <a:pt x="10846" y="10846"/>
                  </a:cubicBezTo>
                  <a:cubicBezTo>
                    <a:pt x="17791" y="3901"/>
                    <a:pt x="27210" y="0"/>
                    <a:pt x="3703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808177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25497" y="3728866"/>
            <a:ext cx="7008029" cy="1378690"/>
          </a:xfrm>
          <a:custGeom>
            <a:avLst/>
            <a:gdLst/>
            <a:ahLst/>
            <a:cxnLst/>
            <a:rect r="r" b="b" t="t" l="l"/>
            <a:pathLst>
              <a:path h="1378690" w="7008029">
                <a:moveTo>
                  <a:pt x="0" y="0"/>
                </a:moveTo>
                <a:lnTo>
                  <a:pt x="7008029" y="0"/>
                </a:lnTo>
                <a:lnTo>
                  <a:pt x="7008029" y="1378690"/>
                </a:lnTo>
                <a:lnTo>
                  <a:pt x="0" y="1378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8164637"/>
            <a:ext cx="1925510" cy="2005739"/>
          </a:xfrm>
          <a:custGeom>
            <a:avLst/>
            <a:gdLst/>
            <a:ahLst/>
            <a:cxnLst/>
            <a:rect r="r" b="b" t="t" l="l"/>
            <a:pathLst>
              <a:path h="2005739" w="1925510">
                <a:moveTo>
                  <a:pt x="0" y="0"/>
                </a:moveTo>
                <a:lnTo>
                  <a:pt x="1925510" y="0"/>
                </a:lnTo>
                <a:lnTo>
                  <a:pt x="1925510" y="2005740"/>
                </a:lnTo>
                <a:lnTo>
                  <a:pt x="0" y="2005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26949" y="5481363"/>
            <a:ext cx="1922394" cy="1843096"/>
          </a:xfrm>
          <a:custGeom>
            <a:avLst/>
            <a:gdLst/>
            <a:ahLst/>
            <a:cxnLst/>
            <a:rect r="r" b="b" t="t" l="l"/>
            <a:pathLst>
              <a:path h="1843096" w="1922394">
                <a:moveTo>
                  <a:pt x="0" y="0"/>
                </a:moveTo>
                <a:lnTo>
                  <a:pt x="1922394" y="0"/>
                </a:lnTo>
                <a:lnTo>
                  <a:pt x="1922394" y="1843095"/>
                </a:lnTo>
                <a:lnTo>
                  <a:pt x="0" y="184309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5525736"/>
            <a:ext cx="1754349" cy="1754349"/>
          </a:xfrm>
          <a:custGeom>
            <a:avLst/>
            <a:gdLst/>
            <a:ahLst/>
            <a:cxnLst/>
            <a:rect r="r" b="b" t="t" l="l"/>
            <a:pathLst>
              <a:path h="1754349" w="1754349">
                <a:moveTo>
                  <a:pt x="0" y="0"/>
                </a:moveTo>
                <a:lnTo>
                  <a:pt x="1754349" y="0"/>
                </a:lnTo>
                <a:lnTo>
                  <a:pt x="1754349" y="1754349"/>
                </a:lnTo>
                <a:lnTo>
                  <a:pt x="0" y="175434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405477" y="5318633"/>
            <a:ext cx="1792992" cy="2050199"/>
          </a:xfrm>
          <a:custGeom>
            <a:avLst/>
            <a:gdLst/>
            <a:ahLst/>
            <a:cxnLst/>
            <a:rect r="r" b="b" t="t" l="l"/>
            <a:pathLst>
              <a:path h="2050199" w="1792992">
                <a:moveTo>
                  <a:pt x="0" y="0"/>
                </a:moveTo>
                <a:lnTo>
                  <a:pt x="1792991" y="0"/>
                </a:lnTo>
                <a:lnTo>
                  <a:pt x="1792991" y="2050199"/>
                </a:lnTo>
                <a:lnTo>
                  <a:pt x="0" y="20501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715508" y="6402911"/>
            <a:ext cx="965921" cy="965921"/>
          </a:xfrm>
          <a:custGeom>
            <a:avLst/>
            <a:gdLst/>
            <a:ahLst/>
            <a:cxnLst/>
            <a:rect r="r" b="b" t="t" l="l"/>
            <a:pathLst>
              <a:path h="965921" w="965921">
                <a:moveTo>
                  <a:pt x="0" y="0"/>
                </a:moveTo>
                <a:lnTo>
                  <a:pt x="965921" y="0"/>
                </a:lnTo>
                <a:lnTo>
                  <a:pt x="965921" y="965921"/>
                </a:lnTo>
                <a:lnTo>
                  <a:pt x="0" y="9659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33854" y="5343174"/>
            <a:ext cx="2001220" cy="2001220"/>
          </a:xfrm>
          <a:custGeom>
            <a:avLst/>
            <a:gdLst/>
            <a:ahLst/>
            <a:cxnLst/>
            <a:rect r="r" b="b" t="t" l="l"/>
            <a:pathLst>
              <a:path h="2001220" w="2001220">
                <a:moveTo>
                  <a:pt x="0" y="0"/>
                </a:moveTo>
                <a:lnTo>
                  <a:pt x="2001220" y="0"/>
                </a:lnTo>
                <a:lnTo>
                  <a:pt x="2001220" y="2001220"/>
                </a:lnTo>
                <a:lnTo>
                  <a:pt x="0" y="200122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819593" y="3884811"/>
            <a:ext cx="395728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ESTRATEGIA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9548216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615188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6" y="0"/>
                </a:lnTo>
                <a:lnTo>
                  <a:pt x="945916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082076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6" y="0"/>
                </a:lnTo>
                <a:lnTo>
                  <a:pt x="945916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70825" y="4729577"/>
            <a:ext cx="10662296" cy="3149222"/>
            <a:chOff x="0" y="0"/>
            <a:chExt cx="2808177" cy="8294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08177" cy="829425"/>
            </a:xfrm>
            <a:custGeom>
              <a:avLst/>
              <a:gdLst/>
              <a:ahLst/>
              <a:cxnLst/>
              <a:rect r="r" b="b" t="t" l="l"/>
              <a:pathLst>
                <a:path h="829425" w="2808177">
                  <a:moveTo>
                    <a:pt x="37031" y="0"/>
                  </a:moveTo>
                  <a:lnTo>
                    <a:pt x="2771145" y="0"/>
                  </a:lnTo>
                  <a:cubicBezTo>
                    <a:pt x="2780967" y="0"/>
                    <a:pt x="2790386" y="3901"/>
                    <a:pt x="2797330" y="10846"/>
                  </a:cubicBezTo>
                  <a:cubicBezTo>
                    <a:pt x="2804275" y="17791"/>
                    <a:pt x="2808177" y="27210"/>
                    <a:pt x="2808177" y="37031"/>
                  </a:cubicBezTo>
                  <a:lnTo>
                    <a:pt x="2808177" y="792393"/>
                  </a:lnTo>
                  <a:cubicBezTo>
                    <a:pt x="2808177" y="802215"/>
                    <a:pt x="2804275" y="811634"/>
                    <a:pt x="2797330" y="818578"/>
                  </a:cubicBezTo>
                  <a:cubicBezTo>
                    <a:pt x="2790386" y="825523"/>
                    <a:pt x="2780967" y="829425"/>
                    <a:pt x="2771145" y="829425"/>
                  </a:cubicBezTo>
                  <a:lnTo>
                    <a:pt x="37031" y="829425"/>
                  </a:lnTo>
                  <a:cubicBezTo>
                    <a:pt x="27210" y="829425"/>
                    <a:pt x="17791" y="825523"/>
                    <a:pt x="10846" y="818578"/>
                  </a:cubicBezTo>
                  <a:cubicBezTo>
                    <a:pt x="3901" y="811634"/>
                    <a:pt x="0" y="802215"/>
                    <a:pt x="0" y="792393"/>
                  </a:cubicBezTo>
                  <a:lnTo>
                    <a:pt x="0" y="37031"/>
                  </a:lnTo>
                  <a:cubicBezTo>
                    <a:pt x="0" y="27210"/>
                    <a:pt x="3901" y="17791"/>
                    <a:pt x="10846" y="10846"/>
                  </a:cubicBezTo>
                  <a:cubicBezTo>
                    <a:pt x="17791" y="3901"/>
                    <a:pt x="27210" y="0"/>
                    <a:pt x="3703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808177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25497" y="3728866"/>
            <a:ext cx="7008029" cy="1378690"/>
          </a:xfrm>
          <a:custGeom>
            <a:avLst/>
            <a:gdLst/>
            <a:ahLst/>
            <a:cxnLst/>
            <a:rect r="r" b="b" t="t" l="l"/>
            <a:pathLst>
              <a:path h="1378690" w="7008029">
                <a:moveTo>
                  <a:pt x="0" y="0"/>
                </a:moveTo>
                <a:lnTo>
                  <a:pt x="7008029" y="0"/>
                </a:lnTo>
                <a:lnTo>
                  <a:pt x="7008029" y="1378690"/>
                </a:lnTo>
                <a:lnTo>
                  <a:pt x="0" y="1378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8164637"/>
            <a:ext cx="1925510" cy="2005739"/>
          </a:xfrm>
          <a:custGeom>
            <a:avLst/>
            <a:gdLst/>
            <a:ahLst/>
            <a:cxnLst/>
            <a:rect r="r" b="b" t="t" l="l"/>
            <a:pathLst>
              <a:path h="2005739" w="1925510">
                <a:moveTo>
                  <a:pt x="0" y="0"/>
                </a:moveTo>
                <a:lnTo>
                  <a:pt x="1925510" y="0"/>
                </a:lnTo>
                <a:lnTo>
                  <a:pt x="1925510" y="2005740"/>
                </a:lnTo>
                <a:lnTo>
                  <a:pt x="0" y="2005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26949" y="5481363"/>
            <a:ext cx="1922394" cy="1843096"/>
          </a:xfrm>
          <a:custGeom>
            <a:avLst/>
            <a:gdLst/>
            <a:ahLst/>
            <a:cxnLst/>
            <a:rect r="r" b="b" t="t" l="l"/>
            <a:pathLst>
              <a:path h="1843096" w="1922394">
                <a:moveTo>
                  <a:pt x="0" y="0"/>
                </a:moveTo>
                <a:lnTo>
                  <a:pt x="1922394" y="0"/>
                </a:lnTo>
                <a:lnTo>
                  <a:pt x="1922394" y="1843095"/>
                </a:lnTo>
                <a:lnTo>
                  <a:pt x="0" y="184309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5525736"/>
            <a:ext cx="1754349" cy="1754349"/>
          </a:xfrm>
          <a:custGeom>
            <a:avLst/>
            <a:gdLst/>
            <a:ahLst/>
            <a:cxnLst/>
            <a:rect r="r" b="b" t="t" l="l"/>
            <a:pathLst>
              <a:path h="1754349" w="1754349">
                <a:moveTo>
                  <a:pt x="0" y="0"/>
                </a:moveTo>
                <a:lnTo>
                  <a:pt x="1754349" y="0"/>
                </a:lnTo>
                <a:lnTo>
                  <a:pt x="1754349" y="1754349"/>
                </a:lnTo>
                <a:lnTo>
                  <a:pt x="0" y="175434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405477" y="5318633"/>
            <a:ext cx="1792992" cy="2050199"/>
          </a:xfrm>
          <a:custGeom>
            <a:avLst/>
            <a:gdLst/>
            <a:ahLst/>
            <a:cxnLst/>
            <a:rect r="r" b="b" t="t" l="l"/>
            <a:pathLst>
              <a:path h="2050199" w="1792992">
                <a:moveTo>
                  <a:pt x="0" y="0"/>
                </a:moveTo>
                <a:lnTo>
                  <a:pt x="1792991" y="0"/>
                </a:lnTo>
                <a:lnTo>
                  <a:pt x="1792991" y="2050199"/>
                </a:lnTo>
                <a:lnTo>
                  <a:pt x="0" y="20501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715508" y="6402911"/>
            <a:ext cx="965921" cy="965921"/>
          </a:xfrm>
          <a:custGeom>
            <a:avLst/>
            <a:gdLst/>
            <a:ahLst/>
            <a:cxnLst/>
            <a:rect r="r" b="b" t="t" l="l"/>
            <a:pathLst>
              <a:path h="965921" w="965921">
                <a:moveTo>
                  <a:pt x="0" y="0"/>
                </a:moveTo>
                <a:lnTo>
                  <a:pt x="965921" y="0"/>
                </a:lnTo>
                <a:lnTo>
                  <a:pt x="965921" y="965921"/>
                </a:lnTo>
                <a:lnTo>
                  <a:pt x="0" y="9659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33854" y="5343174"/>
            <a:ext cx="2001220" cy="2001220"/>
          </a:xfrm>
          <a:custGeom>
            <a:avLst/>
            <a:gdLst/>
            <a:ahLst/>
            <a:cxnLst/>
            <a:rect r="r" b="b" t="t" l="l"/>
            <a:pathLst>
              <a:path h="2001220" w="2001220">
                <a:moveTo>
                  <a:pt x="0" y="0"/>
                </a:moveTo>
                <a:lnTo>
                  <a:pt x="2001220" y="0"/>
                </a:lnTo>
                <a:lnTo>
                  <a:pt x="2001220" y="2001220"/>
                </a:lnTo>
                <a:lnTo>
                  <a:pt x="0" y="200122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819593" y="3884811"/>
            <a:ext cx="395728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ESTRATEGIA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9548216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615188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6" y="0"/>
                </a:lnTo>
                <a:lnTo>
                  <a:pt x="945916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082076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6" y="0"/>
                </a:lnTo>
                <a:lnTo>
                  <a:pt x="945916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551992" y="7878799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52759" y="7375775"/>
            <a:ext cx="10066433" cy="3208455"/>
            <a:chOff x="0" y="0"/>
            <a:chExt cx="2602295" cy="8294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223" y="0"/>
                  </a:moveTo>
                  <a:lnTo>
                    <a:pt x="2563072" y="0"/>
                  </a:lnTo>
                  <a:cubicBezTo>
                    <a:pt x="2573475" y="0"/>
                    <a:pt x="2583451" y="4132"/>
                    <a:pt x="2590807" y="11488"/>
                  </a:cubicBezTo>
                  <a:cubicBezTo>
                    <a:pt x="2598163" y="18844"/>
                    <a:pt x="2602295" y="28821"/>
                    <a:pt x="2602295" y="39223"/>
                  </a:cubicBezTo>
                  <a:lnTo>
                    <a:pt x="2602295" y="790201"/>
                  </a:lnTo>
                  <a:cubicBezTo>
                    <a:pt x="2602295" y="800604"/>
                    <a:pt x="2598163" y="810581"/>
                    <a:pt x="2590807" y="817936"/>
                  </a:cubicBezTo>
                  <a:cubicBezTo>
                    <a:pt x="2583451" y="825292"/>
                    <a:pt x="2573475" y="829425"/>
                    <a:pt x="2563072" y="829425"/>
                  </a:cubicBezTo>
                  <a:lnTo>
                    <a:pt x="39223" y="829425"/>
                  </a:lnTo>
                  <a:cubicBezTo>
                    <a:pt x="17561" y="829425"/>
                    <a:pt x="0" y="811864"/>
                    <a:pt x="0" y="790201"/>
                  </a:cubicBezTo>
                  <a:lnTo>
                    <a:pt x="0" y="39223"/>
                  </a:lnTo>
                  <a:cubicBezTo>
                    <a:pt x="0" y="17561"/>
                    <a:pt x="17561" y="0"/>
                    <a:pt x="39223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1755" lIns="51755" bIns="51755" rIns="51755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52759" y="6340132"/>
            <a:ext cx="8047355" cy="1583157"/>
          </a:xfrm>
          <a:custGeom>
            <a:avLst/>
            <a:gdLst/>
            <a:ahLst/>
            <a:cxnLst/>
            <a:rect r="r" b="b" t="t" l="l"/>
            <a:pathLst>
              <a:path h="1583157" w="8047355">
                <a:moveTo>
                  <a:pt x="0" y="0"/>
                </a:moveTo>
                <a:lnTo>
                  <a:pt x="8047355" y="0"/>
                </a:lnTo>
                <a:lnTo>
                  <a:pt x="8047355" y="1583157"/>
                </a:lnTo>
                <a:lnTo>
                  <a:pt x="0" y="158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9232" y="6589711"/>
            <a:ext cx="6077628" cy="100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46"/>
              </a:lnSpc>
              <a:spcBef>
                <a:spcPct val="0"/>
              </a:spcBef>
            </a:pPr>
            <a:r>
              <a:rPr lang="en-US" sz="6112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IMPLEMENTACIÓN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970825" y="4729577"/>
            <a:ext cx="10662296" cy="3149222"/>
            <a:chOff x="0" y="0"/>
            <a:chExt cx="2808177" cy="8294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08177" cy="829425"/>
            </a:xfrm>
            <a:custGeom>
              <a:avLst/>
              <a:gdLst/>
              <a:ahLst/>
              <a:cxnLst/>
              <a:rect r="r" b="b" t="t" l="l"/>
              <a:pathLst>
                <a:path h="829425" w="2808177">
                  <a:moveTo>
                    <a:pt x="37031" y="0"/>
                  </a:moveTo>
                  <a:lnTo>
                    <a:pt x="2771145" y="0"/>
                  </a:lnTo>
                  <a:cubicBezTo>
                    <a:pt x="2780967" y="0"/>
                    <a:pt x="2790386" y="3901"/>
                    <a:pt x="2797330" y="10846"/>
                  </a:cubicBezTo>
                  <a:cubicBezTo>
                    <a:pt x="2804275" y="17791"/>
                    <a:pt x="2808177" y="27210"/>
                    <a:pt x="2808177" y="37031"/>
                  </a:cubicBezTo>
                  <a:lnTo>
                    <a:pt x="2808177" y="792393"/>
                  </a:lnTo>
                  <a:cubicBezTo>
                    <a:pt x="2808177" y="802215"/>
                    <a:pt x="2804275" y="811634"/>
                    <a:pt x="2797330" y="818578"/>
                  </a:cubicBezTo>
                  <a:cubicBezTo>
                    <a:pt x="2790386" y="825523"/>
                    <a:pt x="2780967" y="829425"/>
                    <a:pt x="2771145" y="829425"/>
                  </a:cubicBezTo>
                  <a:lnTo>
                    <a:pt x="37031" y="829425"/>
                  </a:lnTo>
                  <a:cubicBezTo>
                    <a:pt x="27210" y="829425"/>
                    <a:pt x="17791" y="825523"/>
                    <a:pt x="10846" y="818578"/>
                  </a:cubicBezTo>
                  <a:cubicBezTo>
                    <a:pt x="3901" y="811634"/>
                    <a:pt x="0" y="802215"/>
                    <a:pt x="0" y="792393"/>
                  </a:cubicBezTo>
                  <a:lnTo>
                    <a:pt x="0" y="37031"/>
                  </a:lnTo>
                  <a:cubicBezTo>
                    <a:pt x="0" y="27210"/>
                    <a:pt x="3901" y="17791"/>
                    <a:pt x="10846" y="10846"/>
                  </a:cubicBezTo>
                  <a:cubicBezTo>
                    <a:pt x="17791" y="3901"/>
                    <a:pt x="27210" y="0"/>
                    <a:pt x="3703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808177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225497" y="3728866"/>
            <a:ext cx="7008029" cy="1378690"/>
          </a:xfrm>
          <a:custGeom>
            <a:avLst/>
            <a:gdLst/>
            <a:ahLst/>
            <a:cxnLst/>
            <a:rect r="r" b="b" t="t" l="l"/>
            <a:pathLst>
              <a:path h="1378690" w="7008029">
                <a:moveTo>
                  <a:pt x="0" y="0"/>
                </a:moveTo>
                <a:lnTo>
                  <a:pt x="7008029" y="0"/>
                </a:lnTo>
                <a:lnTo>
                  <a:pt x="7008029" y="1378690"/>
                </a:lnTo>
                <a:lnTo>
                  <a:pt x="0" y="137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17" r="0" b="-2217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0" y="8164637"/>
            <a:ext cx="1925510" cy="2005739"/>
          </a:xfrm>
          <a:custGeom>
            <a:avLst/>
            <a:gdLst/>
            <a:ahLst/>
            <a:cxnLst/>
            <a:rect r="r" b="b" t="t" l="l"/>
            <a:pathLst>
              <a:path h="2005739" w="1925510">
                <a:moveTo>
                  <a:pt x="0" y="0"/>
                </a:moveTo>
                <a:lnTo>
                  <a:pt x="1925510" y="0"/>
                </a:lnTo>
                <a:lnTo>
                  <a:pt x="1925510" y="2005740"/>
                </a:lnTo>
                <a:lnTo>
                  <a:pt x="0" y="2005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979731" y="8194902"/>
            <a:ext cx="2431513" cy="1945211"/>
          </a:xfrm>
          <a:custGeom>
            <a:avLst/>
            <a:gdLst/>
            <a:ahLst/>
            <a:cxnLst/>
            <a:rect r="r" b="b" t="t" l="l"/>
            <a:pathLst>
              <a:path h="1945211" w="2431513">
                <a:moveTo>
                  <a:pt x="0" y="0"/>
                </a:moveTo>
                <a:lnTo>
                  <a:pt x="2431513" y="0"/>
                </a:lnTo>
                <a:lnTo>
                  <a:pt x="2431513" y="1945210"/>
                </a:lnTo>
                <a:lnTo>
                  <a:pt x="0" y="19452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126949" y="5481363"/>
            <a:ext cx="1922394" cy="1843096"/>
          </a:xfrm>
          <a:custGeom>
            <a:avLst/>
            <a:gdLst/>
            <a:ahLst/>
            <a:cxnLst/>
            <a:rect r="r" b="b" t="t" l="l"/>
            <a:pathLst>
              <a:path h="1843096" w="1922394">
                <a:moveTo>
                  <a:pt x="0" y="0"/>
                </a:moveTo>
                <a:lnTo>
                  <a:pt x="1922394" y="0"/>
                </a:lnTo>
                <a:lnTo>
                  <a:pt x="1922394" y="1843095"/>
                </a:lnTo>
                <a:lnTo>
                  <a:pt x="0" y="184309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144000" y="5525736"/>
            <a:ext cx="1754349" cy="1754349"/>
          </a:xfrm>
          <a:custGeom>
            <a:avLst/>
            <a:gdLst/>
            <a:ahLst/>
            <a:cxnLst/>
            <a:rect r="r" b="b" t="t" l="l"/>
            <a:pathLst>
              <a:path h="1754349" w="1754349">
                <a:moveTo>
                  <a:pt x="0" y="0"/>
                </a:moveTo>
                <a:lnTo>
                  <a:pt x="1754349" y="0"/>
                </a:lnTo>
                <a:lnTo>
                  <a:pt x="1754349" y="1754349"/>
                </a:lnTo>
                <a:lnTo>
                  <a:pt x="0" y="175434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405477" y="5318633"/>
            <a:ext cx="1792992" cy="2050199"/>
          </a:xfrm>
          <a:custGeom>
            <a:avLst/>
            <a:gdLst/>
            <a:ahLst/>
            <a:cxnLst/>
            <a:rect r="r" b="b" t="t" l="l"/>
            <a:pathLst>
              <a:path h="2050199" w="1792992">
                <a:moveTo>
                  <a:pt x="0" y="0"/>
                </a:moveTo>
                <a:lnTo>
                  <a:pt x="1792991" y="0"/>
                </a:lnTo>
                <a:lnTo>
                  <a:pt x="1792991" y="2050199"/>
                </a:lnTo>
                <a:lnTo>
                  <a:pt x="0" y="205019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715508" y="6402911"/>
            <a:ext cx="965921" cy="965921"/>
          </a:xfrm>
          <a:custGeom>
            <a:avLst/>
            <a:gdLst/>
            <a:ahLst/>
            <a:cxnLst/>
            <a:rect r="r" b="b" t="t" l="l"/>
            <a:pathLst>
              <a:path h="965921" w="965921">
                <a:moveTo>
                  <a:pt x="0" y="0"/>
                </a:moveTo>
                <a:lnTo>
                  <a:pt x="965921" y="0"/>
                </a:lnTo>
                <a:lnTo>
                  <a:pt x="965921" y="965921"/>
                </a:lnTo>
                <a:lnTo>
                  <a:pt x="0" y="9659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033854" y="5343174"/>
            <a:ext cx="2001220" cy="2001220"/>
          </a:xfrm>
          <a:custGeom>
            <a:avLst/>
            <a:gdLst/>
            <a:ahLst/>
            <a:cxnLst/>
            <a:rect r="r" b="b" t="t" l="l"/>
            <a:pathLst>
              <a:path h="2001220" w="2001220">
                <a:moveTo>
                  <a:pt x="0" y="0"/>
                </a:moveTo>
                <a:lnTo>
                  <a:pt x="2001220" y="0"/>
                </a:lnTo>
                <a:lnTo>
                  <a:pt x="2001220" y="2001220"/>
                </a:lnTo>
                <a:lnTo>
                  <a:pt x="0" y="200122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819593" y="3884811"/>
            <a:ext cx="395728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ESTRATEGIA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11833" y="8275332"/>
            <a:ext cx="373725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203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Centro de operaciones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203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Experiencia cliente y operaciones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164637"/>
            <a:ext cx="1925510" cy="2005739"/>
          </a:xfrm>
          <a:custGeom>
            <a:avLst/>
            <a:gdLst/>
            <a:ahLst/>
            <a:cxnLst/>
            <a:rect r="r" b="b" t="t" l="l"/>
            <a:pathLst>
              <a:path h="2005739" w="1925510">
                <a:moveTo>
                  <a:pt x="0" y="0"/>
                </a:moveTo>
                <a:lnTo>
                  <a:pt x="1925510" y="0"/>
                </a:lnTo>
                <a:lnTo>
                  <a:pt x="1925510" y="2005740"/>
                </a:lnTo>
                <a:lnTo>
                  <a:pt x="0" y="2005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965891" y="2513692"/>
            <a:ext cx="3216339" cy="2836616"/>
            <a:chOff x="0" y="0"/>
            <a:chExt cx="4288452" cy="37821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7573" y="0"/>
              <a:ext cx="2953306" cy="2953306"/>
            </a:xfrm>
            <a:custGeom>
              <a:avLst/>
              <a:gdLst/>
              <a:ahLst/>
              <a:cxnLst/>
              <a:rect r="r" b="b" t="t" l="l"/>
              <a:pathLst>
                <a:path h="2953306" w="2953306">
                  <a:moveTo>
                    <a:pt x="0" y="0"/>
                  </a:moveTo>
                  <a:lnTo>
                    <a:pt x="2953306" y="0"/>
                  </a:lnTo>
                  <a:lnTo>
                    <a:pt x="2953306" y="2953306"/>
                  </a:lnTo>
                  <a:lnTo>
                    <a:pt x="0" y="2953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892097"/>
              <a:ext cx="4288452" cy="89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Aprendizaje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0563" y="2202162"/>
            <a:ext cx="8285774" cy="7632171"/>
            <a:chOff x="0" y="0"/>
            <a:chExt cx="11047698" cy="101762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497158" y="0"/>
              <a:ext cx="2962553" cy="3607370"/>
            </a:xfrm>
            <a:custGeom>
              <a:avLst/>
              <a:gdLst/>
              <a:ahLst/>
              <a:cxnLst/>
              <a:rect r="r" b="b" t="t" l="l"/>
              <a:pathLst>
                <a:path h="3607370" w="2962553">
                  <a:moveTo>
                    <a:pt x="0" y="0"/>
                  </a:moveTo>
                  <a:lnTo>
                    <a:pt x="2962553" y="0"/>
                  </a:lnTo>
                  <a:lnTo>
                    <a:pt x="2962553" y="3607370"/>
                  </a:lnTo>
                  <a:lnTo>
                    <a:pt x="0" y="3607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30359" y="5727586"/>
              <a:ext cx="2818701" cy="3563875"/>
            </a:xfrm>
            <a:custGeom>
              <a:avLst/>
              <a:gdLst/>
              <a:ahLst/>
              <a:cxnLst/>
              <a:rect r="r" b="b" t="t" l="l"/>
              <a:pathLst>
                <a:path h="3563875" w="2818701">
                  <a:moveTo>
                    <a:pt x="0" y="0"/>
                  </a:moveTo>
                  <a:lnTo>
                    <a:pt x="2818702" y="0"/>
                  </a:lnTo>
                  <a:lnTo>
                    <a:pt x="2818702" y="3563875"/>
                  </a:lnTo>
                  <a:lnTo>
                    <a:pt x="0" y="3563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459711" y="6054095"/>
              <a:ext cx="1671157" cy="3095831"/>
            </a:xfrm>
            <a:custGeom>
              <a:avLst/>
              <a:gdLst/>
              <a:ahLst/>
              <a:cxnLst/>
              <a:rect r="r" b="b" t="t" l="l"/>
              <a:pathLst>
                <a:path h="3095831" w="1671157">
                  <a:moveTo>
                    <a:pt x="0" y="0"/>
                  </a:moveTo>
                  <a:lnTo>
                    <a:pt x="1671157" y="0"/>
                  </a:lnTo>
                  <a:lnTo>
                    <a:pt x="1671157" y="3095831"/>
                  </a:lnTo>
                  <a:lnTo>
                    <a:pt x="0" y="3095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3187423">
              <a:off x="6714517" y="4420626"/>
              <a:ext cx="1999501" cy="709823"/>
            </a:xfrm>
            <a:custGeom>
              <a:avLst/>
              <a:gdLst/>
              <a:ahLst/>
              <a:cxnLst/>
              <a:rect r="r" b="b" t="t" l="l"/>
              <a:pathLst>
                <a:path h="709823" w="1999501">
                  <a:moveTo>
                    <a:pt x="0" y="0"/>
                  </a:moveTo>
                  <a:lnTo>
                    <a:pt x="1999501" y="0"/>
                  </a:lnTo>
                  <a:lnTo>
                    <a:pt x="1999501" y="709823"/>
                  </a:lnTo>
                  <a:lnTo>
                    <a:pt x="0" y="709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-2597969">
              <a:off x="3043927" y="4283856"/>
              <a:ext cx="1958115" cy="695131"/>
            </a:xfrm>
            <a:custGeom>
              <a:avLst/>
              <a:gdLst/>
              <a:ahLst/>
              <a:cxnLst/>
              <a:rect r="r" b="b" t="t" l="l"/>
              <a:pathLst>
                <a:path h="695131" w="1958115">
                  <a:moveTo>
                    <a:pt x="1958116" y="0"/>
                  </a:moveTo>
                  <a:lnTo>
                    <a:pt x="0" y="0"/>
                  </a:lnTo>
                  <a:lnTo>
                    <a:pt x="0" y="695131"/>
                  </a:lnTo>
                  <a:lnTo>
                    <a:pt x="1958116" y="695131"/>
                  </a:lnTo>
                  <a:lnTo>
                    <a:pt x="1958116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9402586"/>
              <a:ext cx="554288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Niño y adulto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542881" y="9402586"/>
              <a:ext cx="5504817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Parque en terreno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34980" y="6018247"/>
            <a:ext cx="3678160" cy="2973743"/>
            <a:chOff x="0" y="0"/>
            <a:chExt cx="4904214" cy="396499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074933"/>
              <a:ext cx="4904214" cy="89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Coordinación 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164637"/>
            <a:ext cx="1925510" cy="2005739"/>
          </a:xfrm>
          <a:custGeom>
            <a:avLst/>
            <a:gdLst/>
            <a:ahLst/>
            <a:cxnLst/>
            <a:rect r="r" b="b" t="t" l="l"/>
            <a:pathLst>
              <a:path h="2005739" w="1925510">
                <a:moveTo>
                  <a:pt x="0" y="0"/>
                </a:moveTo>
                <a:lnTo>
                  <a:pt x="1925510" y="0"/>
                </a:lnTo>
                <a:lnTo>
                  <a:pt x="1925510" y="2005740"/>
                </a:lnTo>
                <a:lnTo>
                  <a:pt x="0" y="2005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49340" y="3932000"/>
            <a:ext cx="3112861" cy="3790394"/>
          </a:xfrm>
          <a:custGeom>
            <a:avLst/>
            <a:gdLst/>
            <a:ahLst/>
            <a:cxnLst/>
            <a:rect r="r" b="b" t="t" l="l"/>
            <a:pathLst>
              <a:path h="3790394" w="3112861">
                <a:moveTo>
                  <a:pt x="0" y="0"/>
                </a:moveTo>
                <a:lnTo>
                  <a:pt x="3112861" y="0"/>
                </a:lnTo>
                <a:lnTo>
                  <a:pt x="3112861" y="3790394"/>
                </a:lnTo>
                <a:lnTo>
                  <a:pt x="0" y="3790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08296" y="2719474"/>
            <a:ext cx="3762577" cy="2756943"/>
          </a:xfrm>
          <a:custGeom>
            <a:avLst/>
            <a:gdLst/>
            <a:ahLst/>
            <a:cxnLst/>
            <a:rect r="r" b="b" t="t" l="l"/>
            <a:pathLst>
              <a:path h="2756943" w="3762577">
                <a:moveTo>
                  <a:pt x="0" y="0"/>
                </a:moveTo>
                <a:lnTo>
                  <a:pt x="3762578" y="0"/>
                </a:lnTo>
                <a:lnTo>
                  <a:pt x="3762578" y="2756943"/>
                </a:lnTo>
                <a:lnTo>
                  <a:pt x="0" y="27569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40163">
            <a:off x="10395276" y="5881534"/>
            <a:ext cx="1518015" cy="538895"/>
          </a:xfrm>
          <a:custGeom>
            <a:avLst/>
            <a:gdLst/>
            <a:ahLst/>
            <a:cxnLst/>
            <a:rect r="r" b="b" t="t" l="l"/>
            <a:pathLst>
              <a:path h="538895" w="1518015">
                <a:moveTo>
                  <a:pt x="0" y="0"/>
                </a:moveTo>
                <a:lnTo>
                  <a:pt x="1518015" y="0"/>
                </a:lnTo>
                <a:lnTo>
                  <a:pt x="1518015" y="538896"/>
                </a:lnTo>
                <a:lnTo>
                  <a:pt x="0" y="5388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10256391">
            <a:off x="11341767" y="2831851"/>
            <a:ext cx="1468587" cy="521348"/>
          </a:xfrm>
          <a:custGeom>
            <a:avLst/>
            <a:gdLst/>
            <a:ahLst/>
            <a:cxnLst/>
            <a:rect r="r" b="b" t="t" l="l"/>
            <a:pathLst>
              <a:path h="521348" w="1468587">
                <a:moveTo>
                  <a:pt x="1468586" y="521349"/>
                </a:moveTo>
                <a:lnTo>
                  <a:pt x="0" y="521349"/>
                </a:lnTo>
                <a:lnTo>
                  <a:pt x="0" y="0"/>
                </a:lnTo>
                <a:lnTo>
                  <a:pt x="1468586" y="0"/>
                </a:lnTo>
                <a:lnTo>
                  <a:pt x="1468586" y="521349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83380" y="3350434"/>
            <a:ext cx="3197699" cy="2476763"/>
          </a:xfrm>
          <a:custGeom>
            <a:avLst/>
            <a:gdLst/>
            <a:ahLst/>
            <a:cxnLst/>
            <a:rect r="r" b="b" t="t" l="l"/>
            <a:pathLst>
              <a:path h="2476763" w="3197699">
                <a:moveTo>
                  <a:pt x="0" y="0"/>
                </a:moveTo>
                <a:lnTo>
                  <a:pt x="3197699" y="0"/>
                </a:lnTo>
                <a:lnTo>
                  <a:pt x="3197699" y="2476763"/>
                </a:lnTo>
                <a:lnTo>
                  <a:pt x="0" y="247676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10616" y="6960423"/>
            <a:ext cx="1524894" cy="2207084"/>
          </a:xfrm>
          <a:custGeom>
            <a:avLst/>
            <a:gdLst/>
            <a:ahLst/>
            <a:cxnLst/>
            <a:rect r="r" b="b" t="t" l="l"/>
            <a:pathLst>
              <a:path h="2207084" w="1524894">
                <a:moveTo>
                  <a:pt x="0" y="0"/>
                </a:moveTo>
                <a:lnTo>
                  <a:pt x="1524894" y="0"/>
                </a:lnTo>
                <a:lnTo>
                  <a:pt x="1524894" y="2207084"/>
                </a:lnTo>
                <a:lnTo>
                  <a:pt x="0" y="22070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1003" y="8078912"/>
            <a:ext cx="5389535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Apoyo experiencia cliente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4482" y="9100832"/>
            <a:ext cx="415716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Mediano y largo plazo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1181" y="5760522"/>
            <a:ext cx="443837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Información operativa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39561" t="10833" r="39972" b="9831"/>
          <a:stretch>
            <a:fillRect/>
          </a:stretch>
        </p:blipFill>
        <p:spPr>
          <a:xfrm flipH="false" flipV="false" rot="0">
            <a:off x="7045417" y="296171"/>
            <a:ext cx="4446049" cy="9694657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82498" y="7176856"/>
            <a:ext cx="9417781" cy="3458894"/>
          </a:xfrm>
          <a:custGeom>
            <a:avLst/>
            <a:gdLst/>
            <a:ahLst/>
            <a:cxnLst/>
            <a:rect r="r" b="b" t="t" l="l"/>
            <a:pathLst>
              <a:path h="3458894" w="9417781">
                <a:moveTo>
                  <a:pt x="0" y="0"/>
                </a:moveTo>
                <a:lnTo>
                  <a:pt x="9417781" y="0"/>
                </a:lnTo>
                <a:lnTo>
                  <a:pt x="9417781" y="3458894"/>
                </a:lnTo>
                <a:lnTo>
                  <a:pt x="0" y="345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705" y="7242691"/>
            <a:ext cx="9417781" cy="3458894"/>
          </a:xfrm>
          <a:custGeom>
            <a:avLst/>
            <a:gdLst/>
            <a:ahLst/>
            <a:cxnLst/>
            <a:rect r="r" b="b" t="t" l="l"/>
            <a:pathLst>
              <a:path h="3458894" w="9417781">
                <a:moveTo>
                  <a:pt x="9417782" y="0"/>
                </a:moveTo>
                <a:lnTo>
                  <a:pt x="0" y="0"/>
                </a:lnTo>
                <a:lnTo>
                  <a:pt x="0" y="3458894"/>
                </a:lnTo>
                <a:lnTo>
                  <a:pt x="9417782" y="3458894"/>
                </a:lnTo>
                <a:lnTo>
                  <a:pt x="9417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99" y="3682216"/>
            <a:ext cx="3590601" cy="6604784"/>
          </a:xfrm>
          <a:custGeom>
            <a:avLst/>
            <a:gdLst/>
            <a:ahLst/>
            <a:cxnLst/>
            <a:rect r="r" b="b" t="t" l="l"/>
            <a:pathLst>
              <a:path h="6604784" w="3590601">
                <a:moveTo>
                  <a:pt x="0" y="0"/>
                </a:moveTo>
                <a:lnTo>
                  <a:pt x="3590601" y="0"/>
                </a:lnTo>
                <a:lnTo>
                  <a:pt x="3590601" y="6604784"/>
                </a:lnTo>
                <a:lnTo>
                  <a:pt x="0" y="660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508382" y="-544791"/>
            <a:ext cx="12189017" cy="3146983"/>
          </a:xfrm>
          <a:custGeom>
            <a:avLst/>
            <a:gdLst/>
            <a:ahLst/>
            <a:cxnLst/>
            <a:rect r="r" b="b" t="t" l="l"/>
            <a:pathLst>
              <a:path h="3146983" w="12189017">
                <a:moveTo>
                  <a:pt x="0" y="0"/>
                </a:moveTo>
                <a:lnTo>
                  <a:pt x="12189017" y="0"/>
                </a:lnTo>
                <a:lnTo>
                  <a:pt x="12189017" y="3146982"/>
                </a:lnTo>
                <a:lnTo>
                  <a:pt x="0" y="314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120375" y="-116464"/>
            <a:ext cx="3590601" cy="6604784"/>
          </a:xfrm>
          <a:custGeom>
            <a:avLst/>
            <a:gdLst/>
            <a:ahLst/>
            <a:cxnLst/>
            <a:rect r="r" b="b" t="t" l="l"/>
            <a:pathLst>
              <a:path h="6604784" w="3590601">
                <a:moveTo>
                  <a:pt x="0" y="0"/>
                </a:moveTo>
                <a:lnTo>
                  <a:pt x="3590601" y="0"/>
                </a:lnTo>
                <a:lnTo>
                  <a:pt x="3590601" y="6604784"/>
                </a:lnTo>
                <a:lnTo>
                  <a:pt x="0" y="6604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705" y="6614041"/>
            <a:ext cx="3754884" cy="3672959"/>
          </a:xfrm>
          <a:custGeom>
            <a:avLst/>
            <a:gdLst/>
            <a:ahLst/>
            <a:cxnLst/>
            <a:rect r="r" b="b" t="t" l="l"/>
            <a:pathLst>
              <a:path h="3672959" w="3754884">
                <a:moveTo>
                  <a:pt x="3754884" y="0"/>
                </a:moveTo>
                <a:lnTo>
                  <a:pt x="0" y="0"/>
                </a:lnTo>
                <a:lnTo>
                  <a:pt x="0" y="3672959"/>
                </a:lnTo>
                <a:lnTo>
                  <a:pt x="3754884" y="3672959"/>
                </a:lnTo>
                <a:lnTo>
                  <a:pt x="375488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209591" y="-111606"/>
            <a:ext cx="5190688" cy="4114800"/>
          </a:xfrm>
          <a:custGeom>
            <a:avLst/>
            <a:gdLst/>
            <a:ahLst/>
            <a:cxnLst/>
            <a:rect r="r" b="b" t="t" l="l"/>
            <a:pathLst>
              <a:path h="4114800" w="5190688">
                <a:moveTo>
                  <a:pt x="0" y="0"/>
                </a:moveTo>
                <a:lnTo>
                  <a:pt x="5190688" y="0"/>
                </a:lnTo>
                <a:lnTo>
                  <a:pt x="5190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9898" y="-1899040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91943">
            <a:off x="4349350" y="7416454"/>
            <a:ext cx="3315965" cy="5211732"/>
          </a:xfrm>
          <a:custGeom>
            <a:avLst/>
            <a:gdLst/>
            <a:ahLst/>
            <a:cxnLst/>
            <a:rect r="r" b="b" t="t" l="l"/>
            <a:pathLst>
              <a:path h="5211732" w="3315965">
                <a:moveTo>
                  <a:pt x="3315964" y="0"/>
                </a:moveTo>
                <a:lnTo>
                  <a:pt x="0" y="0"/>
                </a:lnTo>
                <a:lnTo>
                  <a:pt x="0" y="5211733"/>
                </a:lnTo>
                <a:lnTo>
                  <a:pt x="3315964" y="5211733"/>
                </a:lnTo>
                <a:lnTo>
                  <a:pt x="33159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36892">
            <a:off x="2223918" y="4179090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26881" y="305030"/>
            <a:ext cx="8264922" cy="123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2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BENEFICIOS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96760" y="-564188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66463" y="1620831"/>
            <a:ext cx="7169634" cy="108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71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BUIN ZOO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5519067" cy="10287000"/>
          </a:xfrm>
          <a:custGeom>
            <a:avLst/>
            <a:gdLst/>
            <a:ahLst/>
            <a:cxnLst/>
            <a:rect r="r" b="b" t="t" l="l"/>
            <a:pathLst>
              <a:path h="10287000" w="5519067">
                <a:moveTo>
                  <a:pt x="0" y="0"/>
                </a:moveTo>
                <a:lnTo>
                  <a:pt x="5519067" y="0"/>
                </a:lnTo>
                <a:lnTo>
                  <a:pt x="55190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2656" t="0" r="-76841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9898" y="-1899040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91943">
            <a:off x="4349350" y="7416454"/>
            <a:ext cx="3315965" cy="5211732"/>
          </a:xfrm>
          <a:custGeom>
            <a:avLst/>
            <a:gdLst/>
            <a:ahLst/>
            <a:cxnLst/>
            <a:rect r="r" b="b" t="t" l="l"/>
            <a:pathLst>
              <a:path h="5211732" w="3315965">
                <a:moveTo>
                  <a:pt x="3315964" y="0"/>
                </a:moveTo>
                <a:lnTo>
                  <a:pt x="0" y="0"/>
                </a:lnTo>
                <a:lnTo>
                  <a:pt x="0" y="5211733"/>
                </a:lnTo>
                <a:lnTo>
                  <a:pt x="3315964" y="5211733"/>
                </a:lnTo>
                <a:lnTo>
                  <a:pt x="33159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36892">
            <a:off x="2223918" y="4179090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26881" y="305030"/>
            <a:ext cx="8264922" cy="123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2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BENEFICIOS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96760" y="-564188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66463" y="1620831"/>
            <a:ext cx="7169634" cy="108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71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BUIN ZOO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5519067" cy="10287000"/>
          </a:xfrm>
          <a:custGeom>
            <a:avLst/>
            <a:gdLst/>
            <a:ahLst/>
            <a:cxnLst/>
            <a:rect r="r" b="b" t="t" l="l"/>
            <a:pathLst>
              <a:path h="10287000" w="5519067">
                <a:moveTo>
                  <a:pt x="0" y="0"/>
                </a:moveTo>
                <a:lnTo>
                  <a:pt x="5519067" y="0"/>
                </a:lnTo>
                <a:lnTo>
                  <a:pt x="55190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2656" t="0" r="-7684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26881" y="2825971"/>
            <a:ext cx="3205739" cy="4095588"/>
            <a:chOff x="0" y="0"/>
            <a:chExt cx="4274318" cy="5460784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-560695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4" y="0"/>
                  </a:lnTo>
                  <a:lnTo>
                    <a:pt x="5460784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76336" y="1650558"/>
              <a:ext cx="2256572" cy="2953628"/>
            </a:xfrm>
            <a:custGeom>
              <a:avLst/>
              <a:gdLst/>
              <a:ahLst/>
              <a:cxnLst/>
              <a:rect r="r" b="b" t="t" l="l"/>
              <a:pathLst>
                <a:path h="2953628" w="2256572">
                  <a:moveTo>
                    <a:pt x="0" y="0"/>
                  </a:moveTo>
                  <a:lnTo>
                    <a:pt x="2256571" y="0"/>
                  </a:lnTo>
                  <a:lnTo>
                    <a:pt x="2256571" y="2953628"/>
                  </a:lnTo>
                  <a:lnTo>
                    <a:pt x="0" y="295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65075" y="206185"/>
              <a:ext cx="4209243" cy="1249487"/>
              <a:chOff x="0" y="0"/>
              <a:chExt cx="1074098" cy="31883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254865"/>
              <a:ext cx="4209243" cy="1123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7"/>
                </a:lnSpc>
              </a:pPr>
              <a:r>
                <a:rPr lang="en-US" b="true" sz="2578" spc="5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Fomentar el </a:t>
              </a:r>
            </a:p>
            <a:p>
              <a:pPr algn="ctr">
                <a:lnSpc>
                  <a:spcPts val="3377"/>
                </a:lnSpc>
              </a:pPr>
              <a:r>
                <a:rPr lang="en-US" b="true" sz="2578" spc="5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aprendizaje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9898" y="-1899040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91943">
            <a:off x="4349350" y="7416454"/>
            <a:ext cx="3315965" cy="5211732"/>
          </a:xfrm>
          <a:custGeom>
            <a:avLst/>
            <a:gdLst/>
            <a:ahLst/>
            <a:cxnLst/>
            <a:rect r="r" b="b" t="t" l="l"/>
            <a:pathLst>
              <a:path h="5211732" w="3315965">
                <a:moveTo>
                  <a:pt x="3315964" y="0"/>
                </a:moveTo>
                <a:lnTo>
                  <a:pt x="0" y="0"/>
                </a:lnTo>
                <a:lnTo>
                  <a:pt x="0" y="5211733"/>
                </a:lnTo>
                <a:lnTo>
                  <a:pt x="3315964" y="5211733"/>
                </a:lnTo>
                <a:lnTo>
                  <a:pt x="33159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36892">
            <a:off x="2223918" y="4179090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26881" y="305030"/>
            <a:ext cx="8264922" cy="123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2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BENEFICIOS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96760" y="-564188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66463" y="1620831"/>
            <a:ext cx="7169634" cy="108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71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BUIN ZOO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379165" y="2781378"/>
            <a:ext cx="3156932" cy="4095588"/>
            <a:chOff x="0" y="0"/>
            <a:chExt cx="4209243" cy="5460784"/>
          </a:xfrm>
        </p:grpSpPr>
        <p:sp>
          <p:nvSpPr>
            <p:cNvPr name="Freeform 10" id="10"/>
            <p:cNvSpPr/>
            <p:nvPr/>
          </p:nvSpPr>
          <p:spPr>
            <a:xfrm flipH="false" flipV="false" rot="-5400000">
              <a:off x="-625771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5" y="0"/>
                  </a:lnTo>
                  <a:lnTo>
                    <a:pt x="5460785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203796"/>
              <a:ext cx="4209243" cy="1249487"/>
              <a:chOff x="0" y="0"/>
              <a:chExt cx="1074098" cy="31883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96480" y="1663247"/>
              <a:ext cx="3816284" cy="2437651"/>
            </a:xfrm>
            <a:custGeom>
              <a:avLst/>
              <a:gdLst/>
              <a:ahLst/>
              <a:cxnLst/>
              <a:rect r="r" b="b" t="t" l="l"/>
              <a:pathLst>
                <a:path h="2437651" w="3816284">
                  <a:moveTo>
                    <a:pt x="0" y="0"/>
                  </a:moveTo>
                  <a:lnTo>
                    <a:pt x="3816284" y="0"/>
                  </a:lnTo>
                  <a:lnTo>
                    <a:pt x="3816284" y="2437651"/>
                  </a:lnTo>
                  <a:lnTo>
                    <a:pt x="0" y="2437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31689" y="301198"/>
              <a:ext cx="3945865" cy="1026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5"/>
                </a:lnSpc>
              </a:pPr>
              <a:r>
                <a:rPr lang="en-US" b="true" sz="2355" spc="47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Apoyo a la toma de decisiones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0"/>
            <a:ext cx="5519067" cy="10287000"/>
          </a:xfrm>
          <a:custGeom>
            <a:avLst/>
            <a:gdLst/>
            <a:ahLst/>
            <a:cxnLst/>
            <a:rect r="r" b="b" t="t" l="l"/>
            <a:pathLst>
              <a:path h="10287000" w="5519067">
                <a:moveTo>
                  <a:pt x="0" y="0"/>
                </a:moveTo>
                <a:lnTo>
                  <a:pt x="5519067" y="0"/>
                </a:lnTo>
                <a:lnTo>
                  <a:pt x="55190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02656" t="0" r="-76841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926881" y="2825971"/>
            <a:ext cx="3205739" cy="4095588"/>
            <a:chOff x="0" y="0"/>
            <a:chExt cx="4274318" cy="5460784"/>
          </a:xfrm>
        </p:grpSpPr>
        <p:sp>
          <p:nvSpPr>
            <p:cNvPr name="Freeform 18" id="18"/>
            <p:cNvSpPr/>
            <p:nvPr/>
          </p:nvSpPr>
          <p:spPr>
            <a:xfrm flipH="false" flipV="false" rot="-5400000">
              <a:off x="-560695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4" y="0"/>
                  </a:lnTo>
                  <a:lnTo>
                    <a:pt x="5460784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76336" y="1650558"/>
              <a:ext cx="2256572" cy="2953628"/>
            </a:xfrm>
            <a:custGeom>
              <a:avLst/>
              <a:gdLst/>
              <a:ahLst/>
              <a:cxnLst/>
              <a:rect r="r" b="b" t="t" l="l"/>
              <a:pathLst>
                <a:path h="2953628" w="2256572">
                  <a:moveTo>
                    <a:pt x="0" y="0"/>
                  </a:moveTo>
                  <a:lnTo>
                    <a:pt x="2256571" y="0"/>
                  </a:lnTo>
                  <a:lnTo>
                    <a:pt x="2256571" y="2953628"/>
                  </a:lnTo>
                  <a:lnTo>
                    <a:pt x="0" y="295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65075" y="206185"/>
              <a:ext cx="4209243" cy="1249487"/>
              <a:chOff x="0" y="0"/>
              <a:chExt cx="1074098" cy="31883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254865"/>
              <a:ext cx="4209243" cy="1123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7"/>
                </a:lnSpc>
              </a:pPr>
              <a:r>
                <a:rPr lang="en-US" b="true" sz="2578" spc="5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Fomentar el </a:t>
              </a:r>
            </a:p>
            <a:p>
              <a:pPr algn="ctr">
                <a:lnSpc>
                  <a:spcPts val="3377"/>
                </a:lnSpc>
              </a:pPr>
              <a:r>
                <a:rPr lang="en-US" b="true" sz="2578" spc="5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aprendizaje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9898" y="-1899040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91943">
            <a:off x="4349350" y="7416454"/>
            <a:ext cx="3315965" cy="5211732"/>
          </a:xfrm>
          <a:custGeom>
            <a:avLst/>
            <a:gdLst/>
            <a:ahLst/>
            <a:cxnLst/>
            <a:rect r="r" b="b" t="t" l="l"/>
            <a:pathLst>
              <a:path h="5211732" w="3315965">
                <a:moveTo>
                  <a:pt x="3315964" y="0"/>
                </a:moveTo>
                <a:lnTo>
                  <a:pt x="0" y="0"/>
                </a:lnTo>
                <a:lnTo>
                  <a:pt x="0" y="5211733"/>
                </a:lnTo>
                <a:lnTo>
                  <a:pt x="3315964" y="5211733"/>
                </a:lnTo>
                <a:lnTo>
                  <a:pt x="33159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36892">
            <a:off x="2223918" y="4179090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26881" y="305030"/>
            <a:ext cx="8264922" cy="123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2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BENEFICIOS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96760" y="-564188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86444" y="6884496"/>
            <a:ext cx="3286613" cy="4095588"/>
            <a:chOff x="0" y="0"/>
            <a:chExt cx="4382151" cy="5460784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-452863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5" y="0"/>
                  </a:lnTo>
                  <a:lnTo>
                    <a:pt x="5460785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40370" y="201925"/>
              <a:ext cx="4209243" cy="1249487"/>
              <a:chOff x="0" y="0"/>
              <a:chExt cx="1074098" cy="31883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236871" y="1320882"/>
              <a:ext cx="2081317" cy="2819519"/>
            </a:xfrm>
            <a:custGeom>
              <a:avLst/>
              <a:gdLst/>
              <a:ahLst/>
              <a:cxnLst/>
              <a:rect r="r" b="b" t="t" l="l"/>
              <a:pathLst>
                <a:path h="2819519" w="2081317">
                  <a:moveTo>
                    <a:pt x="0" y="0"/>
                  </a:moveTo>
                  <a:lnTo>
                    <a:pt x="2081317" y="0"/>
                  </a:lnTo>
                  <a:lnTo>
                    <a:pt x="2081317" y="2819518"/>
                  </a:lnTo>
                  <a:lnTo>
                    <a:pt x="0" y="281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73350"/>
              <a:ext cx="4382151" cy="1147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7"/>
                </a:lnSpc>
              </a:pPr>
              <a:r>
                <a:rPr lang="en-US" b="true" sz="2654" spc="53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Promoción y marketing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366463" y="1620831"/>
            <a:ext cx="7169634" cy="108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71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BUIN ZOO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379165" y="2781378"/>
            <a:ext cx="3156932" cy="4095588"/>
            <a:chOff x="0" y="0"/>
            <a:chExt cx="4209243" cy="5460784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-625771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5" y="0"/>
                  </a:lnTo>
                  <a:lnTo>
                    <a:pt x="5460785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0" y="203796"/>
              <a:ext cx="4209243" cy="1249487"/>
              <a:chOff x="0" y="0"/>
              <a:chExt cx="1074098" cy="31883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96480" y="1663247"/>
              <a:ext cx="3816284" cy="2437651"/>
            </a:xfrm>
            <a:custGeom>
              <a:avLst/>
              <a:gdLst/>
              <a:ahLst/>
              <a:cxnLst/>
              <a:rect r="r" b="b" t="t" l="l"/>
              <a:pathLst>
                <a:path h="2437651" w="3816284">
                  <a:moveTo>
                    <a:pt x="0" y="0"/>
                  </a:moveTo>
                  <a:lnTo>
                    <a:pt x="3816284" y="0"/>
                  </a:lnTo>
                  <a:lnTo>
                    <a:pt x="3816284" y="2437651"/>
                  </a:lnTo>
                  <a:lnTo>
                    <a:pt x="0" y="2437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31689" y="301198"/>
              <a:ext cx="3945865" cy="1026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5"/>
                </a:lnSpc>
              </a:pPr>
              <a:r>
                <a:rPr lang="en-US" b="true" sz="2355" spc="47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Apoyo a la toma de decisiones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0" y="0"/>
            <a:ext cx="5519067" cy="10287000"/>
          </a:xfrm>
          <a:custGeom>
            <a:avLst/>
            <a:gdLst/>
            <a:ahLst/>
            <a:cxnLst/>
            <a:rect r="r" b="b" t="t" l="l"/>
            <a:pathLst>
              <a:path h="10287000" w="5519067">
                <a:moveTo>
                  <a:pt x="0" y="0"/>
                </a:moveTo>
                <a:lnTo>
                  <a:pt x="5519067" y="0"/>
                </a:lnTo>
                <a:lnTo>
                  <a:pt x="55190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02656" t="0" r="-76841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926881" y="2825971"/>
            <a:ext cx="3205739" cy="4095588"/>
            <a:chOff x="0" y="0"/>
            <a:chExt cx="4274318" cy="5460784"/>
          </a:xfrm>
        </p:grpSpPr>
        <p:sp>
          <p:nvSpPr>
            <p:cNvPr name="Freeform 25" id="25"/>
            <p:cNvSpPr/>
            <p:nvPr/>
          </p:nvSpPr>
          <p:spPr>
            <a:xfrm flipH="false" flipV="false" rot="-5400000">
              <a:off x="-560695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4" y="0"/>
                  </a:lnTo>
                  <a:lnTo>
                    <a:pt x="5460784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976336" y="1650558"/>
              <a:ext cx="2256572" cy="2953628"/>
            </a:xfrm>
            <a:custGeom>
              <a:avLst/>
              <a:gdLst/>
              <a:ahLst/>
              <a:cxnLst/>
              <a:rect r="r" b="b" t="t" l="l"/>
              <a:pathLst>
                <a:path h="2953628" w="2256572">
                  <a:moveTo>
                    <a:pt x="0" y="0"/>
                  </a:moveTo>
                  <a:lnTo>
                    <a:pt x="2256571" y="0"/>
                  </a:lnTo>
                  <a:lnTo>
                    <a:pt x="2256571" y="2953628"/>
                  </a:lnTo>
                  <a:lnTo>
                    <a:pt x="0" y="295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65075" y="206185"/>
              <a:ext cx="4209243" cy="1249487"/>
              <a:chOff x="0" y="0"/>
              <a:chExt cx="1074098" cy="31883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254865"/>
              <a:ext cx="4209243" cy="1123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7"/>
                </a:lnSpc>
              </a:pPr>
              <a:r>
                <a:rPr lang="en-US" b="true" sz="2578" spc="5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Fomentar el </a:t>
              </a:r>
            </a:p>
            <a:p>
              <a:pPr algn="ctr">
                <a:lnSpc>
                  <a:spcPts val="3377"/>
                </a:lnSpc>
              </a:pPr>
              <a:r>
                <a:rPr lang="en-US" b="true" sz="2578" spc="5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aprendizaje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9898" y="-1899040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91943">
            <a:off x="4349350" y="7416454"/>
            <a:ext cx="3315965" cy="5211732"/>
          </a:xfrm>
          <a:custGeom>
            <a:avLst/>
            <a:gdLst/>
            <a:ahLst/>
            <a:cxnLst/>
            <a:rect r="r" b="b" t="t" l="l"/>
            <a:pathLst>
              <a:path h="5211732" w="3315965">
                <a:moveTo>
                  <a:pt x="3315964" y="0"/>
                </a:moveTo>
                <a:lnTo>
                  <a:pt x="0" y="0"/>
                </a:lnTo>
                <a:lnTo>
                  <a:pt x="0" y="5211733"/>
                </a:lnTo>
                <a:lnTo>
                  <a:pt x="3315964" y="5211733"/>
                </a:lnTo>
                <a:lnTo>
                  <a:pt x="33159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36892">
            <a:off x="2223918" y="4179090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26881" y="305030"/>
            <a:ext cx="8264922" cy="123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2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BENEFICIOS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96760" y="-564188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86444" y="6884496"/>
            <a:ext cx="3286613" cy="4095588"/>
            <a:chOff x="0" y="0"/>
            <a:chExt cx="4382151" cy="5460784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-452863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5" y="0"/>
                  </a:lnTo>
                  <a:lnTo>
                    <a:pt x="5460785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40370" y="201925"/>
              <a:ext cx="4209243" cy="1249487"/>
              <a:chOff x="0" y="0"/>
              <a:chExt cx="1074098" cy="31883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236871" y="1320882"/>
              <a:ext cx="2081317" cy="2819519"/>
            </a:xfrm>
            <a:custGeom>
              <a:avLst/>
              <a:gdLst/>
              <a:ahLst/>
              <a:cxnLst/>
              <a:rect r="r" b="b" t="t" l="l"/>
              <a:pathLst>
                <a:path h="2819519" w="2081317">
                  <a:moveTo>
                    <a:pt x="0" y="0"/>
                  </a:moveTo>
                  <a:lnTo>
                    <a:pt x="2081317" y="0"/>
                  </a:lnTo>
                  <a:lnTo>
                    <a:pt x="2081317" y="2819518"/>
                  </a:lnTo>
                  <a:lnTo>
                    <a:pt x="0" y="2819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73350"/>
              <a:ext cx="4382151" cy="1147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7"/>
                </a:lnSpc>
              </a:pPr>
              <a:r>
                <a:rPr lang="en-US" b="true" sz="2654" spc="53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Promoción y marketing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366463" y="1620831"/>
            <a:ext cx="7169634" cy="108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7199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BUIN ZOO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379165" y="2781378"/>
            <a:ext cx="3156932" cy="4095588"/>
            <a:chOff x="0" y="0"/>
            <a:chExt cx="4209243" cy="5460784"/>
          </a:xfrm>
        </p:grpSpPr>
        <p:sp>
          <p:nvSpPr>
            <p:cNvPr name="Freeform 17" id="17"/>
            <p:cNvSpPr/>
            <p:nvPr/>
          </p:nvSpPr>
          <p:spPr>
            <a:xfrm flipH="false" flipV="false" rot="-5400000">
              <a:off x="-625771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5" y="0"/>
                  </a:lnTo>
                  <a:lnTo>
                    <a:pt x="5460785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0" y="203796"/>
              <a:ext cx="4209243" cy="1249487"/>
              <a:chOff x="0" y="0"/>
              <a:chExt cx="1074098" cy="31883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96480" y="1663247"/>
              <a:ext cx="3816284" cy="2437651"/>
            </a:xfrm>
            <a:custGeom>
              <a:avLst/>
              <a:gdLst/>
              <a:ahLst/>
              <a:cxnLst/>
              <a:rect r="r" b="b" t="t" l="l"/>
              <a:pathLst>
                <a:path h="2437651" w="3816284">
                  <a:moveTo>
                    <a:pt x="0" y="0"/>
                  </a:moveTo>
                  <a:lnTo>
                    <a:pt x="3816284" y="0"/>
                  </a:lnTo>
                  <a:lnTo>
                    <a:pt x="3816284" y="2437651"/>
                  </a:lnTo>
                  <a:lnTo>
                    <a:pt x="0" y="2437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31689" y="301198"/>
              <a:ext cx="3945865" cy="1026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5"/>
                </a:lnSpc>
              </a:pPr>
              <a:r>
                <a:rPr lang="en-US" b="true" sz="2355" spc="47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Apoyo a la toma de decisiones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0" y="0"/>
            <a:ext cx="5519067" cy="10287000"/>
          </a:xfrm>
          <a:custGeom>
            <a:avLst/>
            <a:gdLst/>
            <a:ahLst/>
            <a:cxnLst/>
            <a:rect r="r" b="b" t="t" l="l"/>
            <a:pathLst>
              <a:path h="10287000" w="5519067">
                <a:moveTo>
                  <a:pt x="0" y="0"/>
                </a:moveTo>
                <a:lnTo>
                  <a:pt x="5519067" y="0"/>
                </a:lnTo>
                <a:lnTo>
                  <a:pt x="55190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02656" t="0" r="-76841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926881" y="2825971"/>
            <a:ext cx="3205739" cy="4095588"/>
            <a:chOff x="0" y="0"/>
            <a:chExt cx="4274318" cy="5460784"/>
          </a:xfrm>
        </p:grpSpPr>
        <p:sp>
          <p:nvSpPr>
            <p:cNvPr name="Freeform 25" id="25"/>
            <p:cNvSpPr/>
            <p:nvPr/>
          </p:nvSpPr>
          <p:spPr>
            <a:xfrm flipH="false" flipV="false" rot="-5400000">
              <a:off x="-560695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4" y="0"/>
                  </a:lnTo>
                  <a:lnTo>
                    <a:pt x="5460784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976336" y="1650558"/>
              <a:ext cx="2256572" cy="2953628"/>
            </a:xfrm>
            <a:custGeom>
              <a:avLst/>
              <a:gdLst/>
              <a:ahLst/>
              <a:cxnLst/>
              <a:rect r="r" b="b" t="t" l="l"/>
              <a:pathLst>
                <a:path h="2953628" w="2256572">
                  <a:moveTo>
                    <a:pt x="0" y="0"/>
                  </a:moveTo>
                  <a:lnTo>
                    <a:pt x="2256571" y="0"/>
                  </a:lnTo>
                  <a:lnTo>
                    <a:pt x="2256571" y="2953628"/>
                  </a:lnTo>
                  <a:lnTo>
                    <a:pt x="0" y="295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65075" y="206185"/>
              <a:ext cx="4209243" cy="1249487"/>
              <a:chOff x="0" y="0"/>
              <a:chExt cx="1074098" cy="31883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254865"/>
              <a:ext cx="4209243" cy="1123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7"/>
                </a:lnSpc>
              </a:pPr>
              <a:r>
                <a:rPr lang="en-US" b="true" sz="2578" spc="5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Fomentar el </a:t>
              </a:r>
            </a:p>
            <a:p>
              <a:pPr algn="ctr">
                <a:lnSpc>
                  <a:spcPts val="3377"/>
                </a:lnSpc>
              </a:pPr>
              <a:r>
                <a:rPr lang="en-US" b="true" sz="2578" spc="5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aprendizaje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379165" y="6953166"/>
            <a:ext cx="3156932" cy="4095588"/>
            <a:chOff x="0" y="0"/>
            <a:chExt cx="4209243" cy="5460784"/>
          </a:xfrm>
        </p:grpSpPr>
        <p:sp>
          <p:nvSpPr>
            <p:cNvPr name="Freeform 32" id="32"/>
            <p:cNvSpPr/>
            <p:nvPr/>
          </p:nvSpPr>
          <p:spPr>
            <a:xfrm flipH="false" flipV="false" rot="-5400000">
              <a:off x="-625771" y="625771"/>
              <a:ext cx="5460784" cy="4209243"/>
            </a:xfrm>
            <a:custGeom>
              <a:avLst/>
              <a:gdLst/>
              <a:ahLst/>
              <a:cxnLst/>
              <a:rect r="r" b="b" t="t" l="l"/>
              <a:pathLst>
                <a:path h="4209243" w="5460784">
                  <a:moveTo>
                    <a:pt x="0" y="0"/>
                  </a:moveTo>
                  <a:lnTo>
                    <a:pt x="5460785" y="0"/>
                  </a:lnTo>
                  <a:lnTo>
                    <a:pt x="5460785" y="4209243"/>
                  </a:lnTo>
                  <a:lnTo>
                    <a:pt x="0" y="420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0" y="216823"/>
              <a:ext cx="4209243" cy="1249487"/>
              <a:chOff x="0" y="0"/>
              <a:chExt cx="1074098" cy="318839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74098" cy="318839"/>
              </a:xfrm>
              <a:custGeom>
                <a:avLst/>
                <a:gdLst/>
                <a:ahLst/>
                <a:cxnLst/>
                <a:rect r="r" b="b" t="t" l="l"/>
                <a:pathLst>
                  <a:path h="318839" w="1074098">
                    <a:moveTo>
                      <a:pt x="125070" y="0"/>
                    </a:moveTo>
                    <a:lnTo>
                      <a:pt x="949028" y="0"/>
                    </a:lnTo>
                    <a:cubicBezTo>
                      <a:pt x="1018102" y="0"/>
                      <a:pt x="1074098" y="55996"/>
                      <a:pt x="1074098" y="125070"/>
                    </a:cubicBezTo>
                    <a:lnTo>
                      <a:pt x="1074098" y="193769"/>
                    </a:lnTo>
                    <a:cubicBezTo>
                      <a:pt x="1074098" y="226940"/>
                      <a:pt x="1060921" y="258752"/>
                      <a:pt x="1037466" y="282207"/>
                    </a:cubicBezTo>
                    <a:cubicBezTo>
                      <a:pt x="1014011" y="305662"/>
                      <a:pt x="982199" y="318839"/>
                      <a:pt x="949028" y="318839"/>
                    </a:cubicBezTo>
                    <a:lnTo>
                      <a:pt x="125070" y="318839"/>
                    </a:lnTo>
                    <a:cubicBezTo>
                      <a:pt x="55996" y="318839"/>
                      <a:pt x="0" y="262843"/>
                      <a:pt x="0" y="193769"/>
                    </a:cubicBezTo>
                    <a:lnTo>
                      <a:pt x="0" y="125070"/>
                    </a:lnTo>
                    <a:cubicBezTo>
                      <a:pt x="0" y="91899"/>
                      <a:pt x="13177" y="60087"/>
                      <a:pt x="36632" y="36632"/>
                    </a:cubicBezTo>
                    <a:cubicBezTo>
                      <a:pt x="60087" y="13177"/>
                      <a:pt x="91899" y="0"/>
                      <a:pt x="125070" y="0"/>
                    </a:cubicBezTo>
                    <a:close/>
                  </a:path>
                </a:pathLst>
              </a:custGeom>
              <a:solidFill>
                <a:srgbClr val="446B45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1074098" cy="375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049079" y="1673034"/>
              <a:ext cx="2111085" cy="2563128"/>
            </a:xfrm>
            <a:custGeom>
              <a:avLst/>
              <a:gdLst/>
              <a:ahLst/>
              <a:cxnLst/>
              <a:rect r="r" b="b" t="t" l="l"/>
              <a:pathLst>
                <a:path h="2563128" w="2111085">
                  <a:moveTo>
                    <a:pt x="0" y="0"/>
                  </a:moveTo>
                  <a:lnTo>
                    <a:pt x="2111085" y="0"/>
                  </a:lnTo>
                  <a:lnTo>
                    <a:pt x="2111085" y="2563128"/>
                  </a:lnTo>
                  <a:lnTo>
                    <a:pt x="0" y="2563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79878" y="421069"/>
              <a:ext cx="3849487" cy="821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2"/>
                </a:lnSpc>
              </a:pPr>
              <a:r>
                <a:rPr lang="en-US" b="true" sz="1895" spc="37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Mejora en la experiencia del visitante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136892">
            <a:off x="10319334" y="-457927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60277" y="0"/>
            <a:ext cx="7197601" cy="10287000"/>
          </a:xfrm>
          <a:custGeom>
            <a:avLst/>
            <a:gdLst/>
            <a:ahLst/>
            <a:cxnLst/>
            <a:rect r="r" b="b" t="t" l="l"/>
            <a:pathLst>
              <a:path h="10287000" w="7197601">
                <a:moveTo>
                  <a:pt x="0" y="0"/>
                </a:moveTo>
                <a:lnTo>
                  <a:pt x="7197601" y="0"/>
                </a:lnTo>
                <a:lnTo>
                  <a:pt x="71976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463" t="0" r="-6071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1927">
            <a:off x="-2272756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08804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91943">
            <a:off x="10758772" y="8389430"/>
            <a:ext cx="3291879" cy="5173876"/>
          </a:xfrm>
          <a:custGeom>
            <a:avLst/>
            <a:gdLst/>
            <a:ahLst/>
            <a:cxnLst/>
            <a:rect r="r" b="b" t="t" l="l"/>
            <a:pathLst>
              <a:path h="5173876" w="3291879">
                <a:moveTo>
                  <a:pt x="0" y="0"/>
                </a:moveTo>
                <a:lnTo>
                  <a:pt x="3291879" y="0"/>
                </a:lnTo>
                <a:lnTo>
                  <a:pt x="3291879" y="5173876"/>
                </a:lnTo>
                <a:lnTo>
                  <a:pt x="0" y="5173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97010" y="216997"/>
            <a:ext cx="8264922" cy="2428723"/>
            <a:chOff x="0" y="0"/>
            <a:chExt cx="11019896" cy="323829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8575"/>
              <a:ext cx="11019896" cy="1652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sz="82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BENEFICIOS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36694" y="1789327"/>
              <a:ext cx="9559513" cy="1448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3"/>
                </a:lnSpc>
              </a:pPr>
              <a:r>
                <a:rPr lang="en-US" sz="71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VISITANTE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136892">
            <a:off x="10319334" y="-457927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60277" y="0"/>
            <a:ext cx="7197601" cy="10287000"/>
          </a:xfrm>
          <a:custGeom>
            <a:avLst/>
            <a:gdLst/>
            <a:ahLst/>
            <a:cxnLst/>
            <a:rect r="r" b="b" t="t" l="l"/>
            <a:pathLst>
              <a:path h="10287000" w="7197601">
                <a:moveTo>
                  <a:pt x="0" y="0"/>
                </a:moveTo>
                <a:lnTo>
                  <a:pt x="7197601" y="0"/>
                </a:lnTo>
                <a:lnTo>
                  <a:pt x="71976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463" t="0" r="-6071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83512" y="2992900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8" y="0"/>
                </a:lnTo>
                <a:lnTo>
                  <a:pt x="4095588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682" y="2757087"/>
            <a:ext cx="3156932" cy="937115"/>
            <a:chOff x="0" y="0"/>
            <a:chExt cx="1074098" cy="3188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098" cy="318839"/>
            </a:xfrm>
            <a:custGeom>
              <a:avLst/>
              <a:gdLst/>
              <a:ahLst/>
              <a:cxnLst/>
              <a:rect r="r" b="b" t="t" l="l"/>
              <a:pathLst>
                <a:path h="318839" w="1074098">
                  <a:moveTo>
                    <a:pt x="125070" y="0"/>
                  </a:moveTo>
                  <a:lnTo>
                    <a:pt x="949028" y="0"/>
                  </a:lnTo>
                  <a:cubicBezTo>
                    <a:pt x="1018102" y="0"/>
                    <a:pt x="1074098" y="55996"/>
                    <a:pt x="1074098" y="125070"/>
                  </a:cubicBezTo>
                  <a:lnTo>
                    <a:pt x="1074098" y="193769"/>
                  </a:lnTo>
                  <a:cubicBezTo>
                    <a:pt x="1074098" y="226940"/>
                    <a:pt x="1060921" y="258752"/>
                    <a:pt x="1037466" y="282207"/>
                  </a:cubicBezTo>
                  <a:cubicBezTo>
                    <a:pt x="1014011" y="305662"/>
                    <a:pt x="982199" y="318839"/>
                    <a:pt x="949028" y="318839"/>
                  </a:cubicBezTo>
                  <a:lnTo>
                    <a:pt x="125070" y="318839"/>
                  </a:lnTo>
                  <a:cubicBezTo>
                    <a:pt x="55996" y="318839"/>
                    <a:pt x="0" y="262843"/>
                    <a:pt x="0" y="193769"/>
                  </a:cubicBezTo>
                  <a:lnTo>
                    <a:pt x="0" y="125070"/>
                  </a:lnTo>
                  <a:cubicBezTo>
                    <a:pt x="0" y="91899"/>
                    <a:pt x="13177" y="60087"/>
                    <a:pt x="36632" y="36632"/>
                  </a:cubicBezTo>
                  <a:cubicBezTo>
                    <a:pt x="60087" y="13177"/>
                    <a:pt x="91899" y="0"/>
                    <a:pt x="12507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7409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431927">
            <a:off x="-2272756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15002" y="3814965"/>
            <a:ext cx="1674293" cy="2191483"/>
          </a:xfrm>
          <a:custGeom>
            <a:avLst/>
            <a:gdLst/>
            <a:ahLst/>
            <a:cxnLst/>
            <a:rect r="r" b="b" t="t" l="l"/>
            <a:pathLst>
              <a:path h="2191483" w="1674293">
                <a:moveTo>
                  <a:pt x="0" y="0"/>
                </a:moveTo>
                <a:lnTo>
                  <a:pt x="1674292" y="0"/>
                </a:lnTo>
                <a:lnTo>
                  <a:pt x="1674292" y="2191483"/>
                </a:lnTo>
                <a:lnTo>
                  <a:pt x="0" y="21914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08804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91943">
            <a:off x="10758772" y="8389430"/>
            <a:ext cx="3291879" cy="5173876"/>
          </a:xfrm>
          <a:custGeom>
            <a:avLst/>
            <a:gdLst/>
            <a:ahLst/>
            <a:cxnLst/>
            <a:rect r="r" b="b" t="t" l="l"/>
            <a:pathLst>
              <a:path h="5173876" w="3291879">
                <a:moveTo>
                  <a:pt x="0" y="0"/>
                </a:moveTo>
                <a:lnTo>
                  <a:pt x="3291879" y="0"/>
                </a:lnTo>
                <a:lnTo>
                  <a:pt x="3291879" y="5173876"/>
                </a:lnTo>
                <a:lnTo>
                  <a:pt x="0" y="51738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67646" y="2850487"/>
            <a:ext cx="3342126" cy="72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b="true" sz="2199" spc="4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Disponibilidad de información completa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97010" y="216997"/>
            <a:ext cx="8264922" cy="2428723"/>
            <a:chOff x="0" y="0"/>
            <a:chExt cx="11019896" cy="323829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28575"/>
              <a:ext cx="11019896" cy="1652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sz="82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BENEFICIOS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36694" y="1789327"/>
              <a:ext cx="9559513" cy="1448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3"/>
                </a:lnSpc>
              </a:pPr>
              <a:r>
                <a:rPr lang="en-US" sz="71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VISITANTE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136892">
            <a:off x="10319334" y="-457927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60277" y="0"/>
            <a:ext cx="7197601" cy="10287000"/>
          </a:xfrm>
          <a:custGeom>
            <a:avLst/>
            <a:gdLst/>
            <a:ahLst/>
            <a:cxnLst/>
            <a:rect r="r" b="b" t="t" l="l"/>
            <a:pathLst>
              <a:path h="10287000" w="7197601">
                <a:moveTo>
                  <a:pt x="0" y="0"/>
                </a:moveTo>
                <a:lnTo>
                  <a:pt x="7197601" y="0"/>
                </a:lnTo>
                <a:lnTo>
                  <a:pt x="71976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463" t="0" r="-6071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83512" y="2992900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8" y="0"/>
                </a:lnTo>
                <a:lnTo>
                  <a:pt x="4095588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3682" y="2757087"/>
            <a:ext cx="3156932" cy="937115"/>
            <a:chOff x="0" y="0"/>
            <a:chExt cx="1074098" cy="3188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098" cy="318839"/>
            </a:xfrm>
            <a:custGeom>
              <a:avLst/>
              <a:gdLst/>
              <a:ahLst/>
              <a:cxnLst/>
              <a:rect r="r" b="b" t="t" l="l"/>
              <a:pathLst>
                <a:path h="318839" w="1074098">
                  <a:moveTo>
                    <a:pt x="125070" y="0"/>
                  </a:moveTo>
                  <a:lnTo>
                    <a:pt x="949028" y="0"/>
                  </a:lnTo>
                  <a:cubicBezTo>
                    <a:pt x="1018102" y="0"/>
                    <a:pt x="1074098" y="55996"/>
                    <a:pt x="1074098" y="125070"/>
                  </a:cubicBezTo>
                  <a:lnTo>
                    <a:pt x="1074098" y="193769"/>
                  </a:lnTo>
                  <a:cubicBezTo>
                    <a:pt x="1074098" y="226940"/>
                    <a:pt x="1060921" y="258752"/>
                    <a:pt x="1037466" y="282207"/>
                  </a:cubicBezTo>
                  <a:cubicBezTo>
                    <a:pt x="1014011" y="305662"/>
                    <a:pt x="982199" y="318839"/>
                    <a:pt x="949028" y="318839"/>
                  </a:cubicBezTo>
                  <a:lnTo>
                    <a:pt x="125070" y="318839"/>
                  </a:lnTo>
                  <a:cubicBezTo>
                    <a:pt x="55996" y="318839"/>
                    <a:pt x="0" y="262843"/>
                    <a:pt x="0" y="193769"/>
                  </a:cubicBezTo>
                  <a:lnTo>
                    <a:pt x="0" y="125070"/>
                  </a:lnTo>
                  <a:cubicBezTo>
                    <a:pt x="0" y="91899"/>
                    <a:pt x="13177" y="60087"/>
                    <a:pt x="36632" y="36632"/>
                  </a:cubicBezTo>
                  <a:cubicBezTo>
                    <a:pt x="60087" y="13177"/>
                    <a:pt x="91899" y="0"/>
                    <a:pt x="12507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7409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431927">
            <a:off x="-2272756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15002" y="3814965"/>
            <a:ext cx="1674293" cy="2191483"/>
          </a:xfrm>
          <a:custGeom>
            <a:avLst/>
            <a:gdLst/>
            <a:ahLst/>
            <a:cxnLst/>
            <a:rect r="r" b="b" t="t" l="l"/>
            <a:pathLst>
              <a:path h="2191483" w="1674293">
                <a:moveTo>
                  <a:pt x="0" y="0"/>
                </a:moveTo>
                <a:lnTo>
                  <a:pt x="1674292" y="0"/>
                </a:lnTo>
                <a:lnTo>
                  <a:pt x="1674292" y="2191483"/>
                </a:lnTo>
                <a:lnTo>
                  <a:pt x="0" y="21914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08804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91943">
            <a:off x="10758772" y="8389430"/>
            <a:ext cx="3291879" cy="5173876"/>
          </a:xfrm>
          <a:custGeom>
            <a:avLst/>
            <a:gdLst/>
            <a:ahLst/>
            <a:cxnLst/>
            <a:rect r="r" b="b" t="t" l="l"/>
            <a:pathLst>
              <a:path h="5173876" w="3291879">
                <a:moveTo>
                  <a:pt x="0" y="0"/>
                </a:moveTo>
                <a:lnTo>
                  <a:pt x="3291879" y="0"/>
                </a:lnTo>
                <a:lnTo>
                  <a:pt x="3291879" y="5173876"/>
                </a:lnTo>
                <a:lnTo>
                  <a:pt x="0" y="51738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67646" y="2850487"/>
            <a:ext cx="3342126" cy="72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b="true" sz="2199" spc="4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Disponibilidad de información completa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97010" y="216997"/>
            <a:ext cx="8264922" cy="2428723"/>
            <a:chOff x="0" y="0"/>
            <a:chExt cx="11019896" cy="323829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28575"/>
              <a:ext cx="11019896" cy="1652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sz="82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BENEFICIOS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36694" y="1789327"/>
              <a:ext cx="9559513" cy="1448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3"/>
                </a:lnSpc>
              </a:pPr>
              <a:r>
                <a:rPr lang="en-US" sz="71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VISITANTE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400000">
            <a:off x="6827662" y="2940137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8" y="0"/>
                </a:lnTo>
                <a:lnTo>
                  <a:pt x="4095588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265882" y="2644413"/>
            <a:ext cx="3156932" cy="937115"/>
            <a:chOff x="0" y="0"/>
            <a:chExt cx="1074098" cy="31883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4098" cy="318839"/>
            </a:xfrm>
            <a:custGeom>
              <a:avLst/>
              <a:gdLst/>
              <a:ahLst/>
              <a:cxnLst/>
              <a:rect r="r" b="b" t="t" l="l"/>
              <a:pathLst>
                <a:path h="318839" w="1074098">
                  <a:moveTo>
                    <a:pt x="125070" y="0"/>
                  </a:moveTo>
                  <a:lnTo>
                    <a:pt x="949028" y="0"/>
                  </a:lnTo>
                  <a:cubicBezTo>
                    <a:pt x="1018102" y="0"/>
                    <a:pt x="1074098" y="55996"/>
                    <a:pt x="1074098" y="125070"/>
                  </a:cubicBezTo>
                  <a:lnTo>
                    <a:pt x="1074098" y="193769"/>
                  </a:lnTo>
                  <a:cubicBezTo>
                    <a:pt x="1074098" y="226940"/>
                    <a:pt x="1060921" y="258752"/>
                    <a:pt x="1037466" y="282207"/>
                  </a:cubicBezTo>
                  <a:cubicBezTo>
                    <a:pt x="1014011" y="305662"/>
                    <a:pt x="982199" y="318839"/>
                    <a:pt x="949028" y="318839"/>
                  </a:cubicBezTo>
                  <a:lnTo>
                    <a:pt x="125070" y="318839"/>
                  </a:lnTo>
                  <a:cubicBezTo>
                    <a:pt x="55996" y="318839"/>
                    <a:pt x="0" y="262843"/>
                    <a:pt x="0" y="193769"/>
                  </a:cubicBezTo>
                  <a:lnTo>
                    <a:pt x="0" y="125070"/>
                  </a:lnTo>
                  <a:cubicBezTo>
                    <a:pt x="0" y="91899"/>
                    <a:pt x="13177" y="60087"/>
                    <a:pt x="36632" y="36632"/>
                  </a:cubicBezTo>
                  <a:cubicBezTo>
                    <a:pt x="60087" y="13177"/>
                    <a:pt x="91899" y="0"/>
                    <a:pt x="12507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07409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607827" y="3581528"/>
            <a:ext cx="2473043" cy="2523513"/>
          </a:xfrm>
          <a:custGeom>
            <a:avLst/>
            <a:gdLst/>
            <a:ahLst/>
            <a:cxnLst/>
            <a:rect r="r" b="b" t="t" l="l"/>
            <a:pathLst>
              <a:path h="2523513" w="2473043">
                <a:moveTo>
                  <a:pt x="0" y="0"/>
                </a:moveTo>
                <a:lnTo>
                  <a:pt x="2473043" y="0"/>
                </a:lnTo>
                <a:lnTo>
                  <a:pt x="2473043" y="2523513"/>
                </a:lnTo>
                <a:lnTo>
                  <a:pt x="0" y="2523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234775" y="2692283"/>
            <a:ext cx="3219147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b="true" sz="2499" spc="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Aprendizaje de la biodiversidad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136892">
            <a:off x="10319334" y="-457927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60277" y="0"/>
            <a:ext cx="7197601" cy="10287000"/>
          </a:xfrm>
          <a:custGeom>
            <a:avLst/>
            <a:gdLst/>
            <a:ahLst/>
            <a:cxnLst/>
            <a:rect r="r" b="b" t="t" l="l"/>
            <a:pathLst>
              <a:path h="10287000" w="7197601">
                <a:moveTo>
                  <a:pt x="0" y="0"/>
                </a:moveTo>
                <a:lnTo>
                  <a:pt x="7197601" y="0"/>
                </a:lnTo>
                <a:lnTo>
                  <a:pt x="71976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463" t="0" r="-6071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83512" y="7575649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8" y="0"/>
                </a:lnTo>
                <a:lnTo>
                  <a:pt x="4095588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2840" y="6790610"/>
            <a:ext cx="3156932" cy="937115"/>
            <a:chOff x="0" y="0"/>
            <a:chExt cx="1074098" cy="3188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098" cy="318839"/>
            </a:xfrm>
            <a:custGeom>
              <a:avLst/>
              <a:gdLst/>
              <a:ahLst/>
              <a:cxnLst/>
              <a:rect r="r" b="b" t="t" l="l"/>
              <a:pathLst>
                <a:path h="318839" w="1074098">
                  <a:moveTo>
                    <a:pt x="125070" y="0"/>
                  </a:moveTo>
                  <a:lnTo>
                    <a:pt x="949028" y="0"/>
                  </a:lnTo>
                  <a:cubicBezTo>
                    <a:pt x="1018102" y="0"/>
                    <a:pt x="1074098" y="55996"/>
                    <a:pt x="1074098" y="125070"/>
                  </a:cubicBezTo>
                  <a:lnTo>
                    <a:pt x="1074098" y="193769"/>
                  </a:lnTo>
                  <a:cubicBezTo>
                    <a:pt x="1074098" y="226940"/>
                    <a:pt x="1060921" y="258752"/>
                    <a:pt x="1037466" y="282207"/>
                  </a:cubicBezTo>
                  <a:cubicBezTo>
                    <a:pt x="1014011" y="305662"/>
                    <a:pt x="982199" y="318839"/>
                    <a:pt x="949028" y="318839"/>
                  </a:cubicBezTo>
                  <a:lnTo>
                    <a:pt x="125070" y="318839"/>
                  </a:lnTo>
                  <a:cubicBezTo>
                    <a:pt x="55996" y="318839"/>
                    <a:pt x="0" y="262843"/>
                    <a:pt x="0" y="193769"/>
                  </a:cubicBezTo>
                  <a:lnTo>
                    <a:pt x="0" y="125070"/>
                  </a:lnTo>
                  <a:cubicBezTo>
                    <a:pt x="0" y="91899"/>
                    <a:pt x="13177" y="60087"/>
                    <a:pt x="36632" y="36632"/>
                  </a:cubicBezTo>
                  <a:cubicBezTo>
                    <a:pt x="60087" y="13177"/>
                    <a:pt x="91899" y="0"/>
                    <a:pt x="12507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7409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45514" y="7865244"/>
            <a:ext cx="1858389" cy="2183129"/>
          </a:xfrm>
          <a:custGeom>
            <a:avLst/>
            <a:gdLst/>
            <a:ahLst/>
            <a:cxnLst/>
            <a:rect r="r" b="b" t="t" l="l"/>
            <a:pathLst>
              <a:path h="2183129" w="1858389">
                <a:moveTo>
                  <a:pt x="0" y="0"/>
                </a:moveTo>
                <a:lnTo>
                  <a:pt x="1858388" y="0"/>
                </a:lnTo>
                <a:lnTo>
                  <a:pt x="1858388" y="2183129"/>
                </a:lnTo>
                <a:lnTo>
                  <a:pt x="0" y="2183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2605" y="6874802"/>
            <a:ext cx="2679087" cy="74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1"/>
              </a:lnSpc>
            </a:pPr>
            <a:r>
              <a:rPr lang="en-US" b="true" sz="2245" spc="4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Accesibilidad inclusiva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983512" y="2992900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8" y="0"/>
                </a:lnTo>
                <a:lnTo>
                  <a:pt x="4095588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73682" y="2757087"/>
            <a:ext cx="3156932" cy="937115"/>
            <a:chOff x="0" y="0"/>
            <a:chExt cx="1074098" cy="3188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4098" cy="318839"/>
            </a:xfrm>
            <a:custGeom>
              <a:avLst/>
              <a:gdLst/>
              <a:ahLst/>
              <a:cxnLst/>
              <a:rect r="r" b="b" t="t" l="l"/>
              <a:pathLst>
                <a:path h="318839" w="1074098">
                  <a:moveTo>
                    <a:pt x="125070" y="0"/>
                  </a:moveTo>
                  <a:lnTo>
                    <a:pt x="949028" y="0"/>
                  </a:lnTo>
                  <a:cubicBezTo>
                    <a:pt x="1018102" y="0"/>
                    <a:pt x="1074098" y="55996"/>
                    <a:pt x="1074098" y="125070"/>
                  </a:cubicBezTo>
                  <a:lnTo>
                    <a:pt x="1074098" y="193769"/>
                  </a:lnTo>
                  <a:cubicBezTo>
                    <a:pt x="1074098" y="226940"/>
                    <a:pt x="1060921" y="258752"/>
                    <a:pt x="1037466" y="282207"/>
                  </a:cubicBezTo>
                  <a:cubicBezTo>
                    <a:pt x="1014011" y="305662"/>
                    <a:pt x="982199" y="318839"/>
                    <a:pt x="949028" y="318839"/>
                  </a:cubicBezTo>
                  <a:lnTo>
                    <a:pt x="125070" y="318839"/>
                  </a:lnTo>
                  <a:cubicBezTo>
                    <a:pt x="55996" y="318839"/>
                    <a:pt x="0" y="262843"/>
                    <a:pt x="0" y="193769"/>
                  </a:cubicBezTo>
                  <a:lnTo>
                    <a:pt x="0" y="125070"/>
                  </a:lnTo>
                  <a:cubicBezTo>
                    <a:pt x="0" y="91899"/>
                    <a:pt x="13177" y="60087"/>
                    <a:pt x="36632" y="36632"/>
                  </a:cubicBezTo>
                  <a:cubicBezTo>
                    <a:pt x="60087" y="13177"/>
                    <a:pt x="91899" y="0"/>
                    <a:pt x="12507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07409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431927">
            <a:off x="-2272756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15002" y="3814965"/>
            <a:ext cx="1674293" cy="2191483"/>
          </a:xfrm>
          <a:custGeom>
            <a:avLst/>
            <a:gdLst/>
            <a:ahLst/>
            <a:cxnLst/>
            <a:rect r="r" b="b" t="t" l="l"/>
            <a:pathLst>
              <a:path h="2191483" w="1674293">
                <a:moveTo>
                  <a:pt x="0" y="0"/>
                </a:moveTo>
                <a:lnTo>
                  <a:pt x="1674292" y="0"/>
                </a:lnTo>
                <a:lnTo>
                  <a:pt x="1674292" y="2191483"/>
                </a:lnTo>
                <a:lnTo>
                  <a:pt x="0" y="21914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08804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991943">
            <a:off x="10758772" y="8389430"/>
            <a:ext cx="3291879" cy="5173876"/>
          </a:xfrm>
          <a:custGeom>
            <a:avLst/>
            <a:gdLst/>
            <a:ahLst/>
            <a:cxnLst/>
            <a:rect r="r" b="b" t="t" l="l"/>
            <a:pathLst>
              <a:path h="5173876" w="3291879">
                <a:moveTo>
                  <a:pt x="0" y="0"/>
                </a:moveTo>
                <a:lnTo>
                  <a:pt x="3291879" y="0"/>
                </a:lnTo>
                <a:lnTo>
                  <a:pt x="3291879" y="5173876"/>
                </a:lnTo>
                <a:lnTo>
                  <a:pt x="0" y="51738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67646" y="2850487"/>
            <a:ext cx="3342126" cy="72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b="true" sz="2199" spc="4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Disponibilidad de información completa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97010" y="216997"/>
            <a:ext cx="8264922" cy="2428723"/>
            <a:chOff x="0" y="0"/>
            <a:chExt cx="11019896" cy="323829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28575"/>
              <a:ext cx="11019896" cy="1652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sz="82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BENEFICIOS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36694" y="1789327"/>
              <a:ext cx="9559513" cy="1448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3"/>
                </a:lnSpc>
              </a:pPr>
              <a:r>
                <a:rPr lang="en-US" sz="71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VISITANTE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-5400000">
            <a:off x="6827662" y="2940137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8" y="0"/>
                </a:lnTo>
                <a:lnTo>
                  <a:pt x="4095588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265882" y="2644413"/>
            <a:ext cx="3156932" cy="937115"/>
            <a:chOff x="0" y="0"/>
            <a:chExt cx="1074098" cy="31883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74098" cy="318839"/>
            </a:xfrm>
            <a:custGeom>
              <a:avLst/>
              <a:gdLst/>
              <a:ahLst/>
              <a:cxnLst/>
              <a:rect r="r" b="b" t="t" l="l"/>
              <a:pathLst>
                <a:path h="318839" w="1074098">
                  <a:moveTo>
                    <a:pt x="125070" y="0"/>
                  </a:moveTo>
                  <a:lnTo>
                    <a:pt x="949028" y="0"/>
                  </a:lnTo>
                  <a:cubicBezTo>
                    <a:pt x="1018102" y="0"/>
                    <a:pt x="1074098" y="55996"/>
                    <a:pt x="1074098" y="125070"/>
                  </a:cubicBezTo>
                  <a:lnTo>
                    <a:pt x="1074098" y="193769"/>
                  </a:lnTo>
                  <a:cubicBezTo>
                    <a:pt x="1074098" y="226940"/>
                    <a:pt x="1060921" y="258752"/>
                    <a:pt x="1037466" y="282207"/>
                  </a:cubicBezTo>
                  <a:cubicBezTo>
                    <a:pt x="1014011" y="305662"/>
                    <a:pt x="982199" y="318839"/>
                    <a:pt x="949028" y="318839"/>
                  </a:cubicBezTo>
                  <a:lnTo>
                    <a:pt x="125070" y="318839"/>
                  </a:lnTo>
                  <a:cubicBezTo>
                    <a:pt x="55996" y="318839"/>
                    <a:pt x="0" y="262843"/>
                    <a:pt x="0" y="193769"/>
                  </a:cubicBezTo>
                  <a:lnTo>
                    <a:pt x="0" y="125070"/>
                  </a:lnTo>
                  <a:cubicBezTo>
                    <a:pt x="0" y="91899"/>
                    <a:pt x="13177" y="60087"/>
                    <a:pt x="36632" y="36632"/>
                  </a:cubicBezTo>
                  <a:cubicBezTo>
                    <a:pt x="60087" y="13177"/>
                    <a:pt x="91899" y="0"/>
                    <a:pt x="12507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07409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7607827" y="3581528"/>
            <a:ext cx="2473043" cy="2523513"/>
          </a:xfrm>
          <a:custGeom>
            <a:avLst/>
            <a:gdLst/>
            <a:ahLst/>
            <a:cxnLst/>
            <a:rect r="r" b="b" t="t" l="l"/>
            <a:pathLst>
              <a:path h="2523513" w="2473043">
                <a:moveTo>
                  <a:pt x="0" y="0"/>
                </a:moveTo>
                <a:lnTo>
                  <a:pt x="2473043" y="0"/>
                </a:lnTo>
                <a:lnTo>
                  <a:pt x="2473043" y="2523513"/>
                </a:lnTo>
                <a:lnTo>
                  <a:pt x="0" y="25235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234775" y="2692283"/>
            <a:ext cx="3219147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b="true" sz="2499" spc="4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Aprendizaje de la biodiversidad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49522">
            <a:off x="10066187" y="-1388327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91943">
            <a:off x="10556224" y="7568754"/>
            <a:ext cx="3315965" cy="5211732"/>
          </a:xfrm>
          <a:custGeom>
            <a:avLst/>
            <a:gdLst/>
            <a:ahLst/>
            <a:cxnLst/>
            <a:rect r="r" b="b" t="t" l="l"/>
            <a:pathLst>
              <a:path h="5211732" w="3315965">
                <a:moveTo>
                  <a:pt x="3315964" y="0"/>
                </a:moveTo>
                <a:lnTo>
                  <a:pt x="0" y="0"/>
                </a:lnTo>
                <a:lnTo>
                  <a:pt x="0" y="5211732"/>
                </a:lnTo>
                <a:lnTo>
                  <a:pt x="3315964" y="5211732"/>
                </a:lnTo>
                <a:lnTo>
                  <a:pt x="33159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60304" y="-1588993"/>
            <a:ext cx="7784263" cy="11875993"/>
          </a:xfrm>
          <a:custGeom>
            <a:avLst/>
            <a:gdLst/>
            <a:ahLst/>
            <a:cxnLst/>
            <a:rect r="r" b="b" t="t" l="l"/>
            <a:pathLst>
              <a:path h="11875993" w="7784263">
                <a:moveTo>
                  <a:pt x="0" y="0"/>
                </a:moveTo>
                <a:lnTo>
                  <a:pt x="7784262" y="0"/>
                </a:lnTo>
                <a:lnTo>
                  <a:pt x="7784262" y="11875993"/>
                </a:lnTo>
                <a:lnTo>
                  <a:pt x="0" y="11875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5149" t="0" r="-28269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032867" y="-569136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7522" y="3292397"/>
            <a:ext cx="9465590" cy="460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“Ser un punto de inspiración y encuentro con la naturaleza, donde los invitados aprenden sobre su cuidado y conservación, mediante experiencias memorables”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715283" y="-569136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769234">
            <a:off x="-754938" y="8023143"/>
            <a:ext cx="3567277" cy="3045563"/>
          </a:xfrm>
          <a:custGeom>
            <a:avLst/>
            <a:gdLst/>
            <a:ahLst/>
            <a:cxnLst/>
            <a:rect r="r" b="b" t="t" l="l"/>
            <a:pathLst>
              <a:path h="3045563" w="3567277">
                <a:moveTo>
                  <a:pt x="3567276" y="0"/>
                </a:moveTo>
                <a:lnTo>
                  <a:pt x="0" y="0"/>
                </a:lnTo>
                <a:lnTo>
                  <a:pt x="0" y="3045562"/>
                </a:lnTo>
                <a:lnTo>
                  <a:pt x="3567276" y="3045562"/>
                </a:lnTo>
                <a:lnTo>
                  <a:pt x="356727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77387" y="669073"/>
            <a:ext cx="8005861" cy="1455611"/>
            <a:chOff x="0" y="0"/>
            <a:chExt cx="10674482" cy="19408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74482" cy="1940815"/>
            </a:xfrm>
            <a:custGeom>
              <a:avLst/>
              <a:gdLst/>
              <a:ahLst/>
              <a:cxnLst/>
              <a:rect r="r" b="b" t="t" l="l"/>
              <a:pathLst>
                <a:path h="1940815" w="10674482">
                  <a:moveTo>
                    <a:pt x="0" y="0"/>
                  </a:moveTo>
                  <a:lnTo>
                    <a:pt x="10674482" y="0"/>
                  </a:lnTo>
                  <a:lnTo>
                    <a:pt x="10674482" y="1940815"/>
                  </a:lnTo>
                  <a:lnTo>
                    <a:pt x="0" y="1940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65793" y="143946"/>
              <a:ext cx="7542895" cy="1576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02"/>
                </a:lnSpc>
                <a:spcBef>
                  <a:spcPct val="0"/>
                </a:spcBef>
              </a:pPr>
              <a:r>
                <a:rPr lang="en-US" sz="7386">
                  <a:solidFill>
                    <a:srgbClr val="FFFFFF"/>
                  </a:solidFill>
                  <a:latin typeface="Gagalin"/>
                  <a:ea typeface="Gagalin"/>
                  <a:cs typeface="Gagalin"/>
                  <a:sym typeface="Gagalin"/>
                </a:rPr>
                <a:t>CONTEXTO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136892">
            <a:off x="10319334" y="-457927"/>
            <a:ext cx="4490914" cy="4114800"/>
          </a:xfrm>
          <a:custGeom>
            <a:avLst/>
            <a:gdLst/>
            <a:ahLst/>
            <a:cxnLst/>
            <a:rect r="r" b="b" t="t" l="l"/>
            <a:pathLst>
              <a:path h="4114800" w="4490914">
                <a:moveTo>
                  <a:pt x="0" y="0"/>
                </a:moveTo>
                <a:lnTo>
                  <a:pt x="4490914" y="0"/>
                </a:lnTo>
                <a:lnTo>
                  <a:pt x="4490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60277" y="0"/>
            <a:ext cx="7197601" cy="10287000"/>
          </a:xfrm>
          <a:custGeom>
            <a:avLst/>
            <a:gdLst/>
            <a:ahLst/>
            <a:cxnLst/>
            <a:rect r="r" b="b" t="t" l="l"/>
            <a:pathLst>
              <a:path h="10287000" w="7197601">
                <a:moveTo>
                  <a:pt x="0" y="0"/>
                </a:moveTo>
                <a:lnTo>
                  <a:pt x="7197601" y="0"/>
                </a:lnTo>
                <a:lnTo>
                  <a:pt x="71976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463" t="0" r="-6071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83512" y="7575649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8" y="0"/>
                </a:lnTo>
                <a:lnTo>
                  <a:pt x="4095588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2840" y="6790610"/>
            <a:ext cx="3156932" cy="937115"/>
            <a:chOff x="0" y="0"/>
            <a:chExt cx="1074098" cy="3188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098" cy="318839"/>
            </a:xfrm>
            <a:custGeom>
              <a:avLst/>
              <a:gdLst/>
              <a:ahLst/>
              <a:cxnLst/>
              <a:rect r="r" b="b" t="t" l="l"/>
              <a:pathLst>
                <a:path h="318839" w="1074098">
                  <a:moveTo>
                    <a:pt x="125070" y="0"/>
                  </a:moveTo>
                  <a:lnTo>
                    <a:pt x="949028" y="0"/>
                  </a:lnTo>
                  <a:cubicBezTo>
                    <a:pt x="1018102" y="0"/>
                    <a:pt x="1074098" y="55996"/>
                    <a:pt x="1074098" y="125070"/>
                  </a:cubicBezTo>
                  <a:lnTo>
                    <a:pt x="1074098" y="193769"/>
                  </a:lnTo>
                  <a:cubicBezTo>
                    <a:pt x="1074098" y="226940"/>
                    <a:pt x="1060921" y="258752"/>
                    <a:pt x="1037466" y="282207"/>
                  </a:cubicBezTo>
                  <a:cubicBezTo>
                    <a:pt x="1014011" y="305662"/>
                    <a:pt x="982199" y="318839"/>
                    <a:pt x="949028" y="318839"/>
                  </a:cubicBezTo>
                  <a:lnTo>
                    <a:pt x="125070" y="318839"/>
                  </a:lnTo>
                  <a:cubicBezTo>
                    <a:pt x="55996" y="318839"/>
                    <a:pt x="0" y="262843"/>
                    <a:pt x="0" y="193769"/>
                  </a:cubicBezTo>
                  <a:lnTo>
                    <a:pt x="0" y="125070"/>
                  </a:lnTo>
                  <a:cubicBezTo>
                    <a:pt x="0" y="91899"/>
                    <a:pt x="13177" y="60087"/>
                    <a:pt x="36632" y="36632"/>
                  </a:cubicBezTo>
                  <a:cubicBezTo>
                    <a:pt x="60087" y="13177"/>
                    <a:pt x="91899" y="0"/>
                    <a:pt x="12507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7409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45514" y="7865244"/>
            <a:ext cx="1858389" cy="2183129"/>
          </a:xfrm>
          <a:custGeom>
            <a:avLst/>
            <a:gdLst/>
            <a:ahLst/>
            <a:cxnLst/>
            <a:rect r="r" b="b" t="t" l="l"/>
            <a:pathLst>
              <a:path h="2183129" w="1858389">
                <a:moveTo>
                  <a:pt x="0" y="0"/>
                </a:moveTo>
                <a:lnTo>
                  <a:pt x="1858388" y="0"/>
                </a:lnTo>
                <a:lnTo>
                  <a:pt x="1858388" y="2183129"/>
                </a:lnTo>
                <a:lnTo>
                  <a:pt x="0" y="2183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983512" y="2992900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8" y="0"/>
                </a:lnTo>
                <a:lnTo>
                  <a:pt x="4095588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81085" y="2775439"/>
            <a:ext cx="3342126" cy="937115"/>
            <a:chOff x="0" y="0"/>
            <a:chExt cx="1137108" cy="3188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7108" cy="318839"/>
            </a:xfrm>
            <a:custGeom>
              <a:avLst/>
              <a:gdLst/>
              <a:ahLst/>
              <a:cxnLst/>
              <a:rect r="r" b="b" t="t" l="l"/>
              <a:pathLst>
                <a:path h="318839" w="1137108">
                  <a:moveTo>
                    <a:pt x="118140" y="0"/>
                  </a:moveTo>
                  <a:lnTo>
                    <a:pt x="1018968" y="0"/>
                  </a:lnTo>
                  <a:cubicBezTo>
                    <a:pt x="1084215" y="0"/>
                    <a:pt x="1137108" y="52893"/>
                    <a:pt x="1137108" y="118140"/>
                  </a:cubicBezTo>
                  <a:lnTo>
                    <a:pt x="1137108" y="200699"/>
                  </a:lnTo>
                  <a:cubicBezTo>
                    <a:pt x="1137108" y="232032"/>
                    <a:pt x="1124661" y="262081"/>
                    <a:pt x="1102505" y="284237"/>
                  </a:cubicBezTo>
                  <a:cubicBezTo>
                    <a:pt x="1080350" y="306392"/>
                    <a:pt x="1050300" y="318839"/>
                    <a:pt x="1018968" y="318839"/>
                  </a:cubicBezTo>
                  <a:lnTo>
                    <a:pt x="118140" y="318839"/>
                  </a:lnTo>
                  <a:cubicBezTo>
                    <a:pt x="52893" y="318839"/>
                    <a:pt x="0" y="265946"/>
                    <a:pt x="0" y="200699"/>
                  </a:cubicBezTo>
                  <a:lnTo>
                    <a:pt x="0" y="118140"/>
                  </a:lnTo>
                  <a:cubicBezTo>
                    <a:pt x="0" y="52893"/>
                    <a:pt x="52893" y="0"/>
                    <a:pt x="11814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3710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431927">
            <a:off x="-2272756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15002" y="3814965"/>
            <a:ext cx="1674293" cy="2191483"/>
          </a:xfrm>
          <a:custGeom>
            <a:avLst/>
            <a:gdLst/>
            <a:ahLst/>
            <a:cxnLst/>
            <a:rect r="r" b="b" t="t" l="l"/>
            <a:pathLst>
              <a:path h="2191483" w="1674293">
                <a:moveTo>
                  <a:pt x="0" y="0"/>
                </a:moveTo>
                <a:lnTo>
                  <a:pt x="1674292" y="0"/>
                </a:lnTo>
                <a:lnTo>
                  <a:pt x="1674292" y="2191483"/>
                </a:lnTo>
                <a:lnTo>
                  <a:pt x="0" y="21914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08804" y="-1280383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2" y="0"/>
                </a:lnTo>
                <a:lnTo>
                  <a:pt x="4958392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991943">
            <a:off x="10758772" y="8389430"/>
            <a:ext cx="3291879" cy="5173876"/>
          </a:xfrm>
          <a:custGeom>
            <a:avLst/>
            <a:gdLst/>
            <a:ahLst/>
            <a:cxnLst/>
            <a:rect r="r" b="b" t="t" l="l"/>
            <a:pathLst>
              <a:path h="5173876" w="3291879">
                <a:moveTo>
                  <a:pt x="0" y="0"/>
                </a:moveTo>
                <a:lnTo>
                  <a:pt x="3291879" y="0"/>
                </a:lnTo>
                <a:lnTo>
                  <a:pt x="3291879" y="5173876"/>
                </a:lnTo>
                <a:lnTo>
                  <a:pt x="0" y="51738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67646" y="2840962"/>
            <a:ext cx="3342126" cy="767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b="true" sz="2300" spc="4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Disponibilidad de información completa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97010" y="216997"/>
            <a:ext cx="8264922" cy="2428723"/>
            <a:chOff x="0" y="0"/>
            <a:chExt cx="11019896" cy="323829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28575"/>
              <a:ext cx="11019896" cy="1652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sz="82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BENEFICIOS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36694" y="1789327"/>
              <a:ext cx="9559513" cy="1448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3"/>
                </a:lnSpc>
              </a:pPr>
              <a:r>
                <a:rPr lang="en-US" sz="7199">
                  <a:solidFill>
                    <a:srgbClr val="FFFFFF"/>
                  </a:solidFill>
                  <a:latin typeface="Adumu Regular"/>
                  <a:ea typeface="Adumu Regular"/>
                  <a:cs typeface="Adumu Regular"/>
                  <a:sym typeface="Adumu Regular"/>
                </a:rPr>
                <a:t>VISITANTE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5400000">
            <a:off x="6796554" y="7484152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9" y="0"/>
                </a:lnTo>
                <a:lnTo>
                  <a:pt x="4095589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7265882" y="6699113"/>
            <a:ext cx="3156932" cy="937115"/>
            <a:chOff x="0" y="0"/>
            <a:chExt cx="1074098" cy="3188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74098" cy="318839"/>
            </a:xfrm>
            <a:custGeom>
              <a:avLst/>
              <a:gdLst/>
              <a:ahLst/>
              <a:cxnLst/>
              <a:rect r="r" b="b" t="t" l="l"/>
              <a:pathLst>
                <a:path h="318839" w="1074098">
                  <a:moveTo>
                    <a:pt x="125070" y="0"/>
                  </a:moveTo>
                  <a:lnTo>
                    <a:pt x="949028" y="0"/>
                  </a:lnTo>
                  <a:cubicBezTo>
                    <a:pt x="1018102" y="0"/>
                    <a:pt x="1074098" y="55996"/>
                    <a:pt x="1074098" y="125070"/>
                  </a:cubicBezTo>
                  <a:lnTo>
                    <a:pt x="1074098" y="193769"/>
                  </a:lnTo>
                  <a:cubicBezTo>
                    <a:pt x="1074098" y="226940"/>
                    <a:pt x="1060921" y="258752"/>
                    <a:pt x="1037466" y="282207"/>
                  </a:cubicBezTo>
                  <a:cubicBezTo>
                    <a:pt x="1014011" y="305662"/>
                    <a:pt x="982199" y="318839"/>
                    <a:pt x="949028" y="318839"/>
                  </a:cubicBezTo>
                  <a:lnTo>
                    <a:pt x="125070" y="318839"/>
                  </a:lnTo>
                  <a:cubicBezTo>
                    <a:pt x="55996" y="318839"/>
                    <a:pt x="0" y="262843"/>
                    <a:pt x="0" y="193769"/>
                  </a:cubicBezTo>
                  <a:lnTo>
                    <a:pt x="0" y="125070"/>
                  </a:lnTo>
                  <a:cubicBezTo>
                    <a:pt x="0" y="91899"/>
                    <a:pt x="13177" y="60087"/>
                    <a:pt x="36632" y="36632"/>
                  </a:cubicBezTo>
                  <a:cubicBezTo>
                    <a:pt x="60087" y="13177"/>
                    <a:pt x="91899" y="0"/>
                    <a:pt x="12507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07409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121874" y="7683853"/>
            <a:ext cx="1507163" cy="2341225"/>
          </a:xfrm>
          <a:custGeom>
            <a:avLst/>
            <a:gdLst/>
            <a:ahLst/>
            <a:cxnLst/>
            <a:rect r="r" b="b" t="t" l="l"/>
            <a:pathLst>
              <a:path h="2341225" w="1507163">
                <a:moveTo>
                  <a:pt x="0" y="0"/>
                </a:moveTo>
                <a:lnTo>
                  <a:pt x="1507164" y="0"/>
                </a:lnTo>
                <a:lnTo>
                  <a:pt x="1507164" y="2341225"/>
                </a:lnTo>
                <a:lnTo>
                  <a:pt x="0" y="23412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135437" y="6773945"/>
            <a:ext cx="3417823" cy="767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b="true" sz="2300" spc="4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Incentivo para </a:t>
            </a:r>
          </a:p>
          <a:p>
            <a:pPr algn="ctr">
              <a:lnSpc>
                <a:spcPts val="3013"/>
              </a:lnSpc>
            </a:pPr>
            <a:r>
              <a:rPr lang="en-US" b="true" sz="2300" spc="4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el estudio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5400000">
            <a:off x="6827662" y="2940137"/>
            <a:ext cx="4095588" cy="3156932"/>
          </a:xfrm>
          <a:custGeom>
            <a:avLst/>
            <a:gdLst/>
            <a:ahLst/>
            <a:cxnLst/>
            <a:rect r="r" b="b" t="t" l="l"/>
            <a:pathLst>
              <a:path h="3156932" w="4095588">
                <a:moveTo>
                  <a:pt x="0" y="0"/>
                </a:moveTo>
                <a:lnTo>
                  <a:pt x="4095588" y="0"/>
                </a:lnTo>
                <a:lnTo>
                  <a:pt x="4095588" y="3156932"/>
                </a:lnTo>
                <a:lnTo>
                  <a:pt x="0" y="31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265882" y="2644413"/>
            <a:ext cx="3156932" cy="937115"/>
            <a:chOff x="0" y="0"/>
            <a:chExt cx="1074098" cy="31883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4098" cy="318839"/>
            </a:xfrm>
            <a:custGeom>
              <a:avLst/>
              <a:gdLst/>
              <a:ahLst/>
              <a:cxnLst/>
              <a:rect r="r" b="b" t="t" l="l"/>
              <a:pathLst>
                <a:path h="318839" w="1074098">
                  <a:moveTo>
                    <a:pt x="125070" y="0"/>
                  </a:moveTo>
                  <a:lnTo>
                    <a:pt x="949028" y="0"/>
                  </a:lnTo>
                  <a:cubicBezTo>
                    <a:pt x="1018102" y="0"/>
                    <a:pt x="1074098" y="55996"/>
                    <a:pt x="1074098" y="125070"/>
                  </a:cubicBezTo>
                  <a:lnTo>
                    <a:pt x="1074098" y="193769"/>
                  </a:lnTo>
                  <a:cubicBezTo>
                    <a:pt x="1074098" y="226940"/>
                    <a:pt x="1060921" y="258752"/>
                    <a:pt x="1037466" y="282207"/>
                  </a:cubicBezTo>
                  <a:cubicBezTo>
                    <a:pt x="1014011" y="305662"/>
                    <a:pt x="982199" y="318839"/>
                    <a:pt x="949028" y="318839"/>
                  </a:cubicBezTo>
                  <a:lnTo>
                    <a:pt x="125070" y="318839"/>
                  </a:lnTo>
                  <a:cubicBezTo>
                    <a:pt x="55996" y="318839"/>
                    <a:pt x="0" y="262843"/>
                    <a:pt x="0" y="193769"/>
                  </a:cubicBezTo>
                  <a:lnTo>
                    <a:pt x="0" y="125070"/>
                  </a:lnTo>
                  <a:cubicBezTo>
                    <a:pt x="0" y="91899"/>
                    <a:pt x="13177" y="60087"/>
                    <a:pt x="36632" y="36632"/>
                  </a:cubicBezTo>
                  <a:cubicBezTo>
                    <a:pt x="60087" y="13177"/>
                    <a:pt x="91899" y="0"/>
                    <a:pt x="125070" y="0"/>
                  </a:cubicBezTo>
                  <a:close/>
                </a:path>
              </a:pathLst>
            </a:custGeom>
            <a:solidFill>
              <a:srgbClr val="446B4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074098" cy="375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607827" y="3581528"/>
            <a:ext cx="2473043" cy="2523513"/>
          </a:xfrm>
          <a:custGeom>
            <a:avLst/>
            <a:gdLst/>
            <a:ahLst/>
            <a:cxnLst/>
            <a:rect r="r" b="b" t="t" l="l"/>
            <a:pathLst>
              <a:path h="2523513" w="2473043">
                <a:moveTo>
                  <a:pt x="0" y="0"/>
                </a:moveTo>
                <a:lnTo>
                  <a:pt x="2473043" y="0"/>
                </a:lnTo>
                <a:lnTo>
                  <a:pt x="2473043" y="2523513"/>
                </a:lnTo>
                <a:lnTo>
                  <a:pt x="0" y="2523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234775" y="2682758"/>
            <a:ext cx="3219147" cy="767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b="true" sz="2300" spc="4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Aprendizaje de la biodiversidad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12605" y="6865277"/>
            <a:ext cx="2679087" cy="767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b="true" sz="2300" spc="4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Accesibilidad inclusiva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130977" cy="10287000"/>
          </a:xfrm>
          <a:custGeom>
            <a:avLst/>
            <a:gdLst/>
            <a:ahLst/>
            <a:cxnLst/>
            <a:rect r="r" b="b" t="t" l="l"/>
            <a:pathLst>
              <a:path h="10287000" w="8130977">
                <a:moveTo>
                  <a:pt x="0" y="0"/>
                </a:moveTo>
                <a:lnTo>
                  <a:pt x="8130977" y="0"/>
                </a:lnTo>
                <a:lnTo>
                  <a:pt x="81309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253" t="0" r="-2928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09027" y="2413070"/>
            <a:ext cx="8816086" cy="5460861"/>
            <a:chOff x="0" y="0"/>
            <a:chExt cx="11754782" cy="72811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985180" y="6786677"/>
              <a:ext cx="7784421" cy="494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6"/>
                </a:lnSpc>
              </a:pPr>
              <a:r>
                <a:rPr lang="en-US" sz="2276" spc="28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BUIN ZOO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1754782" cy="6042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4580" spc="91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“Ser un punto de inspiración y encuentro con la naturaleza, donde los invitados aprenden sobre su cuidado y conservación, mediante experiencias memorables”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25999" y="2012955"/>
            <a:ext cx="3502072" cy="3502072"/>
            <a:chOff x="0" y="0"/>
            <a:chExt cx="4669430" cy="46694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9430" cy="4669430"/>
            </a:xfrm>
            <a:custGeom>
              <a:avLst/>
              <a:gdLst/>
              <a:ahLst/>
              <a:cxnLst/>
              <a:rect r="r" b="b" t="t" l="l"/>
              <a:pathLst>
                <a:path h="4669430" w="4669430">
                  <a:moveTo>
                    <a:pt x="0" y="0"/>
                  </a:moveTo>
                  <a:lnTo>
                    <a:pt x="4669430" y="0"/>
                  </a:lnTo>
                  <a:lnTo>
                    <a:pt x="4669430" y="4669430"/>
                  </a:lnTo>
                  <a:lnTo>
                    <a:pt x="0" y="4669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0239" y="170239"/>
              <a:ext cx="4328952" cy="4328952"/>
            </a:xfrm>
            <a:custGeom>
              <a:avLst/>
              <a:gdLst/>
              <a:ahLst/>
              <a:cxnLst/>
              <a:rect r="r" b="b" t="t" l="l"/>
              <a:pathLst>
                <a:path h="4328952" w="4328952">
                  <a:moveTo>
                    <a:pt x="0" y="0"/>
                  </a:moveTo>
                  <a:lnTo>
                    <a:pt x="4328952" y="0"/>
                  </a:lnTo>
                  <a:lnTo>
                    <a:pt x="4328952" y="4328952"/>
                  </a:lnTo>
                  <a:lnTo>
                    <a:pt x="0" y="432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28825" y="1167357"/>
              <a:ext cx="3811780" cy="2334715"/>
            </a:xfrm>
            <a:custGeom>
              <a:avLst/>
              <a:gdLst/>
              <a:ahLst/>
              <a:cxnLst/>
              <a:rect r="r" b="b" t="t" l="l"/>
              <a:pathLst>
                <a:path h="2334715" w="3811780">
                  <a:moveTo>
                    <a:pt x="0" y="0"/>
                  </a:moveTo>
                  <a:lnTo>
                    <a:pt x="3811780" y="0"/>
                  </a:lnTo>
                  <a:lnTo>
                    <a:pt x="3811780" y="2334715"/>
                  </a:lnTo>
                  <a:lnTo>
                    <a:pt x="0" y="2334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259928" y="2012955"/>
            <a:ext cx="3502072" cy="3502072"/>
          </a:xfrm>
          <a:custGeom>
            <a:avLst/>
            <a:gdLst/>
            <a:ahLst/>
            <a:cxnLst/>
            <a:rect r="r" b="b" t="t" l="l"/>
            <a:pathLst>
              <a:path h="3502072" w="3502072">
                <a:moveTo>
                  <a:pt x="0" y="0"/>
                </a:moveTo>
                <a:lnTo>
                  <a:pt x="3502073" y="0"/>
                </a:lnTo>
                <a:lnTo>
                  <a:pt x="3502073" y="3502072"/>
                </a:lnTo>
                <a:lnTo>
                  <a:pt x="0" y="35020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87607" y="2140634"/>
            <a:ext cx="3246714" cy="3246714"/>
          </a:xfrm>
          <a:custGeom>
            <a:avLst/>
            <a:gdLst/>
            <a:ahLst/>
            <a:cxnLst/>
            <a:rect r="r" b="b" t="t" l="l"/>
            <a:pathLst>
              <a:path h="3246714" w="3246714">
                <a:moveTo>
                  <a:pt x="0" y="0"/>
                </a:moveTo>
                <a:lnTo>
                  <a:pt x="3246714" y="0"/>
                </a:lnTo>
                <a:lnTo>
                  <a:pt x="3246714" y="3246714"/>
                </a:lnTo>
                <a:lnTo>
                  <a:pt x="0" y="32467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6028072" y="3763991"/>
            <a:ext cx="6231856" cy="0"/>
          </a:xfrm>
          <a:prstGeom prst="line">
            <a:avLst/>
          </a:prstGeom>
          <a:ln cap="flat" w="28575">
            <a:solidFill>
              <a:srgbClr val="D478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634782" y="2266870"/>
            <a:ext cx="2833677" cy="3026670"/>
          </a:xfrm>
          <a:custGeom>
            <a:avLst/>
            <a:gdLst/>
            <a:ahLst/>
            <a:cxnLst/>
            <a:rect r="r" b="b" t="t" l="l"/>
            <a:pathLst>
              <a:path h="3026670" w="2833677">
                <a:moveTo>
                  <a:pt x="0" y="0"/>
                </a:moveTo>
                <a:lnTo>
                  <a:pt x="2833678" y="0"/>
                </a:lnTo>
                <a:lnTo>
                  <a:pt x="2833678" y="3026669"/>
                </a:lnTo>
                <a:lnTo>
                  <a:pt x="0" y="3026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188" r="0" b="-18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68581" y="5410252"/>
            <a:ext cx="30743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Personas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33588" y="5428365"/>
            <a:ext cx="33007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Bioparque  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25999" y="2012955"/>
            <a:ext cx="3502072" cy="3502072"/>
            <a:chOff x="0" y="0"/>
            <a:chExt cx="4669430" cy="4669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9430" cy="4669430"/>
            </a:xfrm>
            <a:custGeom>
              <a:avLst/>
              <a:gdLst/>
              <a:ahLst/>
              <a:cxnLst/>
              <a:rect r="r" b="b" t="t" l="l"/>
              <a:pathLst>
                <a:path h="4669430" w="4669430">
                  <a:moveTo>
                    <a:pt x="0" y="0"/>
                  </a:moveTo>
                  <a:lnTo>
                    <a:pt x="4669430" y="0"/>
                  </a:lnTo>
                  <a:lnTo>
                    <a:pt x="4669430" y="4669430"/>
                  </a:lnTo>
                  <a:lnTo>
                    <a:pt x="0" y="4669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0239" y="170239"/>
              <a:ext cx="4328952" cy="4328952"/>
            </a:xfrm>
            <a:custGeom>
              <a:avLst/>
              <a:gdLst/>
              <a:ahLst/>
              <a:cxnLst/>
              <a:rect r="r" b="b" t="t" l="l"/>
              <a:pathLst>
                <a:path h="4328952" w="4328952">
                  <a:moveTo>
                    <a:pt x="0" y="0"/>
                  </a:moveTo>
                  <a:lnTo>
                    <a:pt x="4328952" y="0"/>
                  </a:lnTo>
                  <a:lnTo>
                    <a:pt x="4328952" y="4328952"/>
                  </a:lnTo>
                  <a:lnTo>
                    <a:pt x="0" y="432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28825" y="1167357"/>
              <a:ext cx="3811780" cy="2334715"/>
            </a:xfrm>
            <a:custGeom>
              <a:avLst/>
              <a:gdLst/>
              <a:ahLst/>
              <a:cxnLst/>
              <a:rect r="r" b="b" t="t" l="l"/>
              <a:pathLst>
                <a:path h="2334715" w="3811780">
                  <a:moveTo>
                    <a:pt x="0" y="0"/>
                  </a:moveTo>
                  <a:lnTo>
                    <a:pt x="3811780" y="0"/>
                  </a:lnTo>
                  <a:lnTo>
                    <a:pt x="3811780" y="2334715"/>
                  </a:lnTo>
                  <a:lnTo>
                    <a:pt x="0" y="2334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259928" y="2012955"/>
            <a:ext cx="3502072" cy="3502072"/>
          </a:xfrm>
          <a:custGeom>
            <a:avLst/>
            <a:gdLst/>
            <a:ahLst/>
            <a:cxnLst/>
            <a:rect r="r" b="b" t="t" l="l"/>
            <a:pathLst>
              <a:path h="3502072" w="3502072">
                <a:moveTo>
                  <a:pt x="0" y="0"/>
                </a:moveTo>
                <a:lnTo>
                  <a:pt x="3502073" y="0"/>
                </a:lnTo>
                <a:lnTo>
                  <a:pt x="3502073" y="3502072"/>
                </a:lnTo>
                <a:lnTo>
                  <a:pt x="0" y="35020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87607" y="2140634"/>
            <a:ext cx="3246714" cy="3246714"/>
          </a:xfrm>
          <a:custGeom>
            <a:avLst/>
            <a:gdLst/>
            <a:ahLst/>
            <a:cxnLst/>
            <a:rect r="r" b="b" t="t" l="l"/>
            <a:pathLst>
              <a:path h="3246714" w="3246714">
                <a:moveTo>
                  <a:pt x="0" y="0"/>
                </a:moveTo>
                <a:lnTo>
                  <a:pt x="3246714" y="0"/>
                </a:lnTo>
                <a:lnTo>
                  <a:pt x="3246714" y="3246714"/>
                </a:lnTo>
                <a:lnTo>
                  <a:pt x="0" y="32467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6028072" y="3763991"/>
            <a:ext cx="6231856" cy="0"/>
          </a:xfrm>
          <a:prstGeom prst="line">
            <a:avLst/>
          </a:prstGeom>
          <a:ln cap="flat" w="28575">
            <a:solidFill>
              <a:srgbClr val="D478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9077602" y="3763991"/>
            <a:ext cx="0" cy="1623357"/>
          </a:xfrm>
          <a:prstGeom prst="line">
            <a:avLst/>
          </a:prstGeom>
          <a:ln cap="flat" w="28575">
            <a:solidFill>
              <a:srgbClr val="D4782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326566" y="5387348"/>
            <a:ext cx="3502072" cy="3502072"/>
            <a:chOff x="0" y="0"/>
            <a:chExt cx="4669430" cy="46694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69430" cy="4669430"/>
            </a:xfrm>
            <a:custGeom>
              <a:avLst/>
              <a:gdLst/>
              <a:ahLst/>
              <a:cxnLst/>
              <a:rect r="r" b="b" t="t" l="l"/>
              <a:pathLst>
                <a:path h="4669430" w="4669430">
                  <a:moveTo>
                    <a:pt x="0" y="0"/>
                  </a:moveTo>
                  <a:lnTo>
                    <a:pt x="4669430" y="0"/>
                  </a:lnTo>
                  <a:lnTo>
                    <a:pt x="4669430" y="4669430"/>
                  </a:lnTo>
                  <a:lnTo>
                    <a:pt x="0" y="4669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70239" y="170239"/>
              <a:ext cx="4328952" cy="4328952"/>
            </a:xfrm>
            <a:custGeom>
              <a:avLst/>
              <a:gdLst/>
              <a:ahLst/>
              <a:cxnLst/>
              <a:rect r="r" b="b" t="t" l="l"/>
              <a:pathLst>
                <a:path h="4328952" w="4328952">
                  <a:moveTo>
                    <a:pt x="0" y="0"/>
                  </a:moveTo>
                  <a:lnTo>
                    <a:pt x="4328952" y="0"/>
                  </a:lnTo>
                  <a:lnTo>
                    <a:pt x="4328952" y="4328952"/>
                  </a:lnTo>
                  <a:lnTo>
                    <a:pt x="0" y="432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910337" y="5912553"/>
            <a:ext cx="2334531" cy="2156258"/>
          </a:xfrm>
          <a:custGeom>
            <a:avLst/>
            <a:gdLst/>
            <a:ahLst/>
            <a:cxnLst/>
            <a:rect r="r" b="b" t="t" l="l"/>
            <a:pathLst>
              <a:path h="2156258" w="2334531">
                <a:moveTo>
                  <a:pt x="0" y="0"/>
                </a:moveTo>
                <a:lnTo>
                  <a:pt x="2334531" y="0"/>
                </a:lnTo>
                <a:lnTo>
                  <a:pt x="2334531" y="2156258"/>
                </a:lnTo>
                <a:lnTo>
                  <a:pt x="0" y="21562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34782" y="2266870"/>
            <a:ext cx="2833677" cy="3026670"/>
          </a:xfrm>
          <a:custGeom>
            <a:avLst/>
            <a:gdLst/>
            <a:ahLst/>
            <a:cxnLst/>
            <a:rect r="r" b="b" t="t" l="l"/>
            <a:pathLst>
              <a:path h="3026670" w="2833677">
                <a:moveTo>
                  <a:pt x="0" y="0"/>
                </a:moveTo>
                <a:lnTo>
                  <a:pt x="2833678" y="0"/>
                </a:lnTo>
                <a:lnTo>
                  <a:pt x="2833678" y="3026669"/>
                </a:lnTo>
                <a:lnTo>
                  <a:pt x="0" y="302666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88" r="0" b="-18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42961" y="7185372"/>
            <a:ext cx="1825869" cy="2083461"/>
          </a:xfrm>
          <a:custGeom>
            <a:avLst/>
            <a:gdLst/>
            <a:ahLst/>
            <a:cxnLst/>
            <a:rect r="r" b="b" t="t" l="l"/>
            <a:pathLst>
              <a:path h="2083461" w="1825869">
                <a:moveTo>
                  <a:pt x="0" y="0"/>
                </a:moveTo>
                <a:lnTo>
                  <a:pt x="1825870" y="0"/>
                </a:lnTo>
                <a:lnTo>
                  <a:pt x="1825870" y="2083461"/>
                </a:lnTo>
                <a:lnTo>
                  <a:pt x="0" y="20834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227120" y="7712607"/>
            <a:ext cx="1978444" cy="702348"/>
          </a:xfrm>
          <a:custGeom>
            <a:avLst/>
            <a:gdLst/>
            <a:ahLst/>
            <a:cxnLst/>
            <a:rect r="r" b="b" t="t" l="l"/>
            <a:pathLst>
              <a:path h="702348" w="1978444">
                <a:moveTo>
                  <a:pt x="0" y="0"/>
                </a:moveTo>
                <a:lnTo>
                  <a:pt x="1978444" y="0"/>
                </a:lnTo>
                <a:lnTo>
                  <a:pt x="1978444" y="702347"/>
                </a:lnTo>
                <a:lnTo>
                  <a:pt x="0" y="7023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20312" y="8784646"/>
            <a:ext cx="460680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Experiencias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68581" y="5410252"/>
            <a:ext cx="30743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Personas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33588" y="5428365"/>
            <a:ext cx="33007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Bioparque 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05564" y="9183108"/>
            <a:ext cx="3216339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Aprendizaje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0855" y="5682692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7"/>
                </a:lnTo>
                <a:lnTo>
                  <a:pt x="0" y="9459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0855" y="5682692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7"/>
                </a:lnTo>
                <a:lnTo>
                  <a:pt x="0" y="9459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06061" y="5676565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0784" y="7346332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152759" y="2533470"/>
            <a:ext cx="9880590" cy="3149222"/>
            <a:chOff x="0" y="0"/>
            <a:chExt cx="2602295" cy="8294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02295" cy="829425"/>
            </a:xfrm>
            <a:custGeom>
              <a:avLst/>
              <a:gdLst/>
              <a:ahLst/>
              <a:cxnLst/>
              <a:rect r="r" b="b" t="t" l="l"/>
              <a:pathLst>
                <a:path h="829425" w="2602295">
                  <a:moveTo>
                    <a:pt x="39961" y="0"/>
                  </a:moveTo>
                  <a:lnTo>
                    <a:pt x="2562334" y="0"/>
                  </a:lnTo>
                  <a:cubicBezTo>
                    <a:pt x="2572933" y="0"/>
                    <a:pt x="2583097" y="4210"/>
                    <a:pt x="2590591" y="11704"/>
                  </a:cubicBezTo>
                  <a:cubicBezTo>
                    <a:pt x="2598085" y="19198"/>
                    <a:pt x="2602295" y="29363"/>
                    <a:pt x="2602295" y="39961"/>
                  </a:cubicBezTo>
                  <a:lnTo>
                    <a:pt x="2602295" y="789464"/>
                  </a:lnTo>
                  <a:cubicBezTo>
                    <a:pt x="2602295" y="800062"/>
                    <a:pt x="2598085" y="810226"/>
                    <a:pt x="2590591" y="817720"/>
                  </a:cubicBezTo>
                  <a:cubicBezTo>
                    <a:pt x="2583097" y="825214"/>
                    <a:pt x="2572933" y="829425"/>
                    <a:pt x="2562334" y="829425"/>
                  </a:cubicBezTo>
                  <a:lnTo>
                    <a:pt x="39961" y="829425"/>
                  </a:lnTo>
                  <a:cubicBezTo>
                    <a:pt x="29363" y="829425"/>
                    <a:pt x="19198" y="825214"/>
                    <a:pt x="11704" y="817720"/>
                  </a:cubicBezTo>
                  <a:cubicBezTo>
                    <a:pt x="4210" y="810226"/>
                    <a:pt x="0" y="800062"/>
                    <a:pt x="0" y="789464"/>
                  </a:cubicBezTo>
                  <a:lnTo>
                    <a:pt x="0" y="39961"/>
                  </a:lnTo>
                  <a:cubicBezTo>
                    <a:pt x="0" y="29363"/>
                    <a:pt x="4210" y="19198"/>
                    <a:pt x="11704" y="11704"/>
                  </a:cubicBezTo>
                  <a:cubicBezTo>
                    <a:pt x="19198" y="4210"/>
                    <a:pt x="29363" y="0"/>
                    <a:pt x="39961" y="0"/>
                  </a:cubicBezTo>
                  <a:close/>
                </a:path>
              </a:pathLst>
            </a:custGeom>
            <a:solidFill>
              <a:srgbClr val="4EA3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602295" cy="877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247729" y="1756506"/>
            <a:ext cx="7898787" cy="1553929"/>
          </a:xfrm>
          <a:custGeom>
            <a:avLst/>
            <a:gdLst/>
            <a:ahLst/>
            <a:cxnLst/>
            <a:rect r="r" b="b" t="t" l="l"/>
            <a:pathLst>
              <a:path h="1553929" w="7898787">
                <a:moveTo>
                  <a:pt x="0" y="0"/>
                </a:moveTo>
                <a:lnTo>
                  <a:pt x="7898787" y="0"/>
                </a:lnTo>
                <a:lnTo>
                  <a:pt x="7898787" y="1553929"/>
                </a:lnTo>
                <a:lnTo>
                  <a:pt x="0" y="15539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217" r="0" b="-22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1664" y="2000070"/>
            <a:ext cx="315128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OBJETIVO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-2218341" y="-1631515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4958392" y="0"/>
                </a:moveTo>
                <a:lnTo>
                  <a:pt x="0" y="0"/>
                </a:lnTo>
                <a:lnTo>
                  <a:pt x="0" y="4350989"/>
                </a:lnTo>
                <a:lnTo>
                  <a:pt x="4958392" y="4350989"/>
                </a:lnTo>
                <a:lnTo>
                  <a:pt x="49583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30598" y="130868"/>
            <a:ext cx="10351478" cy="1882087"/>
          </a:xfrm>
          <a:custGeom>
            <a:avLst/>
            <a:gdLst/>
            <a:ahLst/>
            <a:cxnLst/>
            <a:rect r="r" b="b" t="t" l="l"/>
            <a:pathLst>
              <a:path h="1882087" w="10351478">
                <a:moveTo>
                  <a:pt x="0" y="0"/>
                </a:moveTo>
                <a:lnTo>
                  <a:pt x="10351478" y="0"/>
                </a:lnTo>
                <a:lnTo>
                  <a:pt x="10351478" y="1882087"/>
                </a:lnTo>
                <a:lnTo>
                  <a:pt x="0" y="18820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9709" y="3542585"/>
            <a:ext cx="1043910" cy="1901161"/>
          </a:xfrm>
          <a:custGeom>
            <a:avLst/>
            <a:gdLst/>
            <a:ahLst/>
            <a:cxnLst/>
            <a:rect r="r" b="b" t="t" l="l"/>
            <a:pathLst>
              <a:path h="1901161" w="1043910">
                <a:moveTo>
                  <a:pt x="0" y="0"/>
                </a:moveTo>
                <a:lnTo>
                  <a:pt x="1043911" y="0"/>
                </a:lnTo>
                <a:lnTo>
                  <a:pt x="1043911" y="1901161"/>
                </a:lnTo>
                <a:lnTo>
                  <a:pt x="0" y="1901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7581" y="3728866"/>
            <a:ext cx="2602877" cy="1528599"/>
          </a:xfrm>
          <a:custGeom>
            <a:avLst/>
            <a:gdLst/>
            <a:ahLst/>
            <a:cxnLst/>
            <a:rect r="r" b="b" t="t" l="l"/>
            <a:pathLst>
              <a:path h="1528599" w="2602877">
                <a:moveTo>
                  <a:pt x="0" y="0"/>
                </a:moveTo>
                <a:lnTo>
                  <a:pt x="2602877" y="0"/>
                </a:lnTo>
                <a:lnTo>
                  <a:pt x="2602877" y="1528599"/>
                </a:lnTo>
                <a:lnTo>
                  <a:pt x="0" y="1528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00658" y="3521792"/>
            <a:ext cx="1879073" cy="1968553"/>
          </a:xfrm>
          <a:custGeom>
            <a:avLst/>
            <a:gdLst/>
            <a:ahLst/>
            <a:cxnLst/>
            <a:rect r="r" b="b" t="t" l="l"/>
            <a:pathLst>
              <a:path h="1968553" w="1879073">
                <a:moveTo>
                  <a:pt x="0" y="0"/>
                </a:moveTo>
                <a:lnTo>
                  <a:pt x="1879073" y="0"/>
                </a:lnTo>
                <a:lnTo>
                  <a:pt x="1879073" y="1968553"/>
                </a:lnTo>
                <a:lnTo>
                  <a:pt x="0" y="19685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34860" y="3134681"/>
            <a:ext cx="2164738" cy="2355664"/>
          </a:xfrm>
          <a:custGeom>
            <a:avLst/>
            <a:gdLst/>
            <a:ahLst/>
            <a:cxnLst/>
            <a:rect r="r" b="b" t="t" l="l"/>
            <a:pathLst>
              <a:path h="2355664" w="2164738">
                <a:moveTo>
                  <a:pt x="0" y="0"/>
                </a:moveTo>
                <a:lnTo>
                  <a:pt x="2164738" y="0"/>
                </a:lnTo>
                <a:lnTo>
                  <a:pt x="2164738" y="2355664"/>
                </a:lnTo>
                <a:lnTo>
                  <a:pt x="0" y="2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05770" y="389804"/>
            <a:ext cx="10076459" cy="12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2"/>
              </a:lnSpc>
              <a:spcBef>
                <a:spcPct val="0"/>
              </a:spcBef>
            </a:pPr>
            <a:r>
              <a:rPr lang="en-US" sz="7386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PROPUESTA DE SOLUCIÓN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880356" y="-418989"/>
            <a:ext cx="4958392" cy="4350989"/>
          </a:xfrm>
          <a:custGeom>
            <a:avLst/>
            <a:gdLst/>
            <a:ahLst/>
            <a:cxnLst/>
            <a:rect r="r" b="b" t="t" l="l"/>
            <a:pathLst>
              <a:path h="4350989" w="4958392">
                <a:moveTo>
                  <a:pt x="0" y="0"/>
                </a:moveTo>
                <a:lnTo>
                  <a:pt x="4958391" y="0"/>
                </a:lnTo>
                <a:lnTo>
                  <a:pt x="4958391" y="4350989"/>
                </a:lnTo>
                <a:lnTo>
                  <a:pt x="0" y="43509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0855" y="5682692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7"/>
                </a:lnTo>
                <a:lnTo>
                  <a:pt x="0" y="9459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06061" y="5676565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6"/>
                </a:lnTo>
                <a:lnTo>
                  <a:pt x="0" y="9459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567236" y="5682692"/>
            <a:ext cx="945917" cy="945917"/>
          </a:xfrm>
          <a:custGeom>
            <a:avLst/>
            <a:gdLst/>
            <a:ahLst/>
            <a:cxnLst/>
            <a:rect r="r" b="b" t="t" l="l"/>
            <a:pathLst>
              <a:path h="945917" w="945917">
                <a:moveTo>
                  <a:pt x="0" y="0"/>
                </a:moveTo>
                <a:lnTo>
                  <a:pt x="945917" y="0"/>
                </a:lnTo>
                <a:lnTo>
                  <a:pt x="945917" y="945917"/>
                </a:lnTo>
                <a:lnTo>
                  <a:pt x="0" y="9459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DAGUTbqYuZ8</dc:identifier>
  <dcterms:modified xsi:type="dcterms:W3CDTF">2011-08-01T06:04:30Z</dcterms:modified>
  <cp:revision>1</cp:revision>
  <dc:title>Presentación BuinZoo</dc:title>
</cp:coreProperties>
</file>